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4"/>
  </p:sldMasterIdLst>
  <p:notesMasterIdLst>
    <p:notesMasterId r:id="rId48"/>
  </p:notesMasterIdLst>
  <p:handoutMasterIdLst>
    <p:handoutMasterId r:id="rId49"/>
  </p:handoutMasterIdLst>
  <p:sldIdLst>
    <p:sldId id="354" r:id="rId5"/>
    <p:sldId id="359" r:id="rId6"/>
    <p:sldId id="401" r:id="rId7"/>
    <p:sldId id="289" r:id="rId8"/>
    <p:sldId id="688" r:id="rId9"/>
    <p:sldId id="293" r:id="rId10"/>
    <p:sldId id="298" r:id="rId11"/>
    <p:sldId id="334" r:id="rId12"/>
    <p:sldId id="294" r:id="rId13"/>
    <p:sldId id="295" r:id="rId14"/>
    <p:sldId id="296" r:id="rId15"/>
    <p:sldId id="377" r:id="rId16"/>
    <p:sldId id="378" r:id="rId17"/>
    <p:sldId id="407" r:id="rId18"/>
    <p:sldId id="406" r:id="rId19"/>
    <p:sldId id="744" r:id="rId20"/>
    <p:sldId id="383" r:id="rId21"/>
    <p:sldId id="386" r:id="rId22"/>
    <p:sldId id="388" r:id="rId23"/>
    <p:sldId id="686" r:id="rId24"/>
    <p:sldId id="689" r:id="rId25"/>
    <p:sldId id="691" r:id="rId26"/>
    <p:sldId id="729" r:id="rId27"/>
    <p:sldId id="717" r:id="rId28"/>
    <p:sldId id="737" r:id="rId29"/>
    <p:sldId id="748" r:id="rId30"/>
    <p:sldId id="690" r:id="rId31"/>
    <p:sldId id="731" r:id="rId32"/>
    <p:sldId id="680" r:id="rId33"/>
    <p:sldId id="733" r:id="rId34"/>
    <p:sldId id="736" r:id="rId35"/>
    <p:sldId id="3616" r:id="rId36"/>
    <p:sldId id="749" r:id="rId37"/>
    <p:sldId id="3610" r:id="rId38"/>
    <p:sldId id="3611" r:id="rId39"/>
    <p:sldId id="3612" r:id="rId40"/>
    <p:sldId id="3613" r:id="rId41"/>
    <p:sldId id="3614" r:id="rId42"/>
    <p:sldId id="3615" r:id="rId43"/>
    <p:sldId id="275" r:id="rId44"/>
    <p:sldId id="373" r:id="rId45"/>
    <p:sldId id="367" r:id="rId46"/>
    <p:sldId id="745" r:id="rId47"/>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69B"/>
    <a:srgbClr val="E6B9B8"/>
    <a:srgbClr val="FFFFFF"/>
    <a:srgbClr val="CC0000"/>
    <a:srgbClr val="000080"/>
    <a:srgbClr val="003366"/>
    <a:srgbClr val="808000"/>
    <a:srgbClr val="10116C"/>
    <a:srgbClr val="090A43"/>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0D5292-8EAC-4262-BF3D-4576352BCB95}" v="9" dt="2024-11-25T12:34:08.7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31" autoAdjust="0"/>
    <p:restoredTop sz="97430" autoAdjust="0"/>
  </p:normalViewPr>
  <p:slideViewPr>
    <p:cSldViewPr snapToObjects="1">
      <p:cViewPr varScale="1">
        <p:scale>
          <a:sx n="119" d="100"/>
          <a:sy n="119" d="100"/>
        </p:scale>
        <p:origin x="2064" y="8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123" d="100"/>
          <a:sy n="123" d="100"/>
        </p:scale>
        <p:origin x="-3968" y="-12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re Maj Daniel A" userId="1ea888a5-909b-4d74-ae35-32927d6d8661" providerId="ADAL" clId="{831A7ABA-6023-4DC6-869A-63E364CED025}"/>
    <pc:docChg chg="delSld modSld delMainMaster">
      <pc:chgData name="Moore Maj Daniel A" userId="1ea888a5-909b-4d74-ae35-32927d6d8661" providerId="ADAL" clId="{831A7ABA-6023-4DC6-869A-63E364CED025}" dt="2024-11-01T16:07:22.265" v="11" actId="6549"/>
      <pc:docMkLst>
        <pc:docMk/>
      </pc:docMkLst>
      <pc:sldChg chg="modSp mod">
        <pc:chgData name="Moore Maj Daniel A" userId="1ea888a5-909b-4d74-ae35-32927d6d8661" providerId="ADAL" clId="{831A7ABA-6023-4DC6-869A-63E364CED025}" dt="2024-11-01T15:53:49.947" v="0" actId="6549"/>
        <pc:sldMkLst>
          <pc:docMk/>
          <pc:sldMk cId="1962311086" sldId="731"/>
        </pc:sldMkLst>
        <pc:spChg chg="mod">
          <ac:chgData name="Moore Maj Daniel A" userId="1ea888a5-909b-4d74-ae35-32927d6d8661" providerId="ADAL" clId="{831A7ABA-6023-4DC6-869A-63E364CED025}" dt="2024-11-01T15:53:49.947" v="0" actId="6549"/>
          <ac:spMkLst>
            <pc:docMk/>
            <pc:sldMk cId="1962311086" sldId="731"/>
            <ac:spMk id="5" creationId="{00000000-0000-0000-0000-000000000000}"/>
          </ac:spMkLst>
        </pc:spChg>
      </pc:sldChg>
      <pc:sldChg chg="modSp mod">
        <pc:chgData name="Moore Maj Daniel A" userId="1ea888a5-909b-4d74-ae35-32927d6d8661" providerId="ADAL" clId="{831A7ABA-6023-4DC6-869A-63E364CED025}" dt="2024-11-01T16:07:22.265" v="11" actId="6549"/>
        <pc:sldMkLst>
          <pc:docMk/>
          <pc:sldMk cId="1515453795" sldId="736"/>
        </pc:sldMkLst>
        <pc:spChg chg="mod">
          <ac:chgData name="Moore Maj Daniel A" userId="1ea888a5-909b-4d74-ae35-32927d6d8661" providerId="ADAL" clId="{831A7ABA-6023-4DC6-869A-63E364CED025}" dt="2024-11-01T16:07:22.265" v="11" actId="6549"/>
          <ac:spMkLst>
            <pc:docMk/>
            <pc:sldMk cId="1515453795" sldId="736"/>
            <ac:spMk id="8" creationId="{8B7F2899-7720-E496-BDA8-CE5A8C9598ED}"/>
          </ac:spMkLst>
        </pc:spChg>
      </pc:sldChg>
      <pc:sldChg chg="del">
        <pc:chgData name="Moore Maj Daniel A" userId="1ea888a5-909b-4d74-ae35-32927d6d8661" providerId="ADAL" clId="{831A7ABA-6023-4DC6-869A-63E364CED025}" dt="2024-11-01T16:06:15.485" v="2" actId="47"/>
        <pc:sldMkLst>
          <pc:docMk/>
          <pc:sldMk cId="227450712" sldId="743"/>
        </pc:sldMkLst>
      </pc:sldChg>
      <pc:sldChg chg="del">
        <pc:chgData name="Moore Maj Daniel A" userId="1ea888a5-909b-4d74-ae35-32927d6d8661" providerId="ADAL" clId="{831A7ABA-6023-4DC6-869A-63E364CED025}" dt="2024-11-01T16:06:23.680" v="6" actId="47"/>
        <pc:sldMkLst>
          <pc:docMk/>
          <pc:sldMk cId="2344314868" sldId="3588"/>
        </pc:sldMkLst>
      </pc:sldChg>
      <pc:sldChg chg="del">
        <pc:chgData name="Moore Maj Daniel A" userId="1ea888a5-909b-4d74-ae35-32927d6d8661" providerId="ADAL" clId="{831A7ABA-6023-4DC6-869A-63E364CED025}" dt="2024-11-01T16:06:22.390" v="5" actId="47"/>
        <pc:sldMkLst>
          <pc:docMk/>
          <pc:sldMk cId="840288795" sldId="3589"/>
        </pc:sldMkLst>
      </pc:sldChg>
      <pc:sldChg chg="del">
        <pc:chgData name="Moore Maj Daniel A" userId="1ea888a5-909b-4d74-ae35-32927d6d8661" providerId="ADAL" clId="{831A7ABA-6023-4DC6-869A-63E364CED025}" dt="2024-11-01T16:06:17.516" v="3" actId="47"/>
        <pc:sldMkLst>
          <pc:docMk/>
          <pc:sldMk cId="1368934347" sldId="3592"/>
        </pc:sldMkLst>
      </pc:sldChg>
      <pc:sldChg chg="del">
        <pc:chgData name="Moore Maj Daniel A" userId="1ea888a5-909b-4d74-ae35-32927d6d8661" providerId="ADAL" clId="{831A7ABA-6023-4DC6-869A-63E364CED025}" dt="2024-11-01T16:06:21.714" v="4" actId="47"/>
        <pc:sldMkLst>
          <pc:docMk/>
          <pc:sldMk cId="1652006612" sldId="3594"/>
        </pc:sldMkLst>
      </pc:sldChg>
      <pc:sldChg chg="del">
        <pc:chgData name="Moore Maj Daniel A" userId="1ea888a5-909b-4d74-ae35-32927d6d8661" providerId="ADAL" clId="{831A7ABA-6023-4DC6-869A-63E364CED025}" dt="2024-11-01T16:06:29.494" v="7" actId="47"/>
        <pc:sldMkLst>
          <pc:docMk/>
          <pc:sldMk cId="3113786928" sldId="3604"/>
        </pc:sldMkLst>
      </pc:sldChg>
      <pc:sldChg chg="del">
        <pc:chgData name="Moore Maj Daniel A" userId="1ea888a5-909b-4d74-ae35-32927d6d8661" providerId="ADAL" clId="{831A7ABA-6023-4DC6-869A-63E364CED025}" dt="2024-11-01T16:06:31.197" v="9" actId="47"/>
        <pc:sldMkLst>
          <pc:docMk/>
          <pc:sldMk cId="3546797827" sldId="3606"/>
        </pc:sldMkLst>
      </pc:sldChg>
      <pc:sldChg chg="del">
        <pc:chgData name="Moore Maj Daniel A" userId="1ea888a5-909b-4d74-ae35-32927d6d8661" providerId="ADAL" clId="{831A7ABA-6023-4DC6-869A-63E364CED025}" dt="2024-11-01T16:06:30.501" v="8" actId="47"/>
        <pc:sldMkLst>
          <pc:docMk/>
          <pc:sldMk cId="1948544906" sldId="3608"/>
        </pc:sldMkLst>
      </pc:sldChg>
      <pc:sldChg chg="del">
        <pc:chgData name="Moore Maj Daniel A" userId="1ea888a5-909b-4d74-ae35-32927d6d8661" providerId="ADAL" clId="{831A7ABA-6023-4DC6-869A-63E364CED025}" dt="2024-11-01T16:06:32.069" v="10" actId="47"/>
        <pc:sldMkLst>
          <pc:docMk/>
          <pc:sldMk cId="754401819" sldId="3609"/>
        </pc:sldMkLst>
      </pc:sldChg>
      <pc:sldMasterChg chg="del delSldLayout">
        <pc:chgData name="Moore Maj Daniel A" userId="1ea888a5-909b-4d74-ae35-32927d6d8661" providerId="ADAL" clId="{831A7ABA-6023-4DC6-869A-63E364CED025}" dt="2024-11-01T16:06:32.069" v="10" actId="47"/>
        <pc:sldMasterMkLst>
          <pc:docMk/>
          <pc:sldMasterMk cId="2057992094" sldId="2147483862"/>
        </pc:sldMasterMkLst>
        <pc:sldLayoutChg chg="del">
          <pc:chgData name="Moore Maj Daniel A" userId="1ea888a5-909b-4d74-ae35-32927d6d8661" providerId="ADAL" clId="{831A7ABA-6023-4DC6-869A-63E364CED025}" dt="2024-11-01T16:06:32.069" v="10" actId="47"/>
          <pc:sldLayoutMkLst>
            <pc:docMk/>
            <pc:sldMasterMk cId="2057992094" sldId="2147483862"/>
            <pc:sldLayoutMk cId="1837801529" sldId="2147483863"/>
          </pc:sldLayoutMkLst>
        </pc:sldLayoutChg>
        <pc:sldLayoutChg chg="del">
          <pc:chgData name="Moore Maj Daniel A" userId="1ea888a5-909b-4d74-ae35-32927d6d8661" providerId="ADAL" clId="{831A7ABA-6023-4DC6-869A-63E364CED025}" dt="2024-11-01T16:06:32.069" v="10" actId="47"/>
          <pc:sldLayoutMkLst>
            <pc:docMk/>
            <pc:sldMasterMk cId="2057992094" sldId="2147483862"/>
            <pc:sldLayoutMk cId="3308684417" sldId="2147483864"/>
          </pc:sldLayoutMkLst>
        </pc:sldLayoutChg>
        <pc:sldLayoutChg chg="del">
          <pc:chgData name="Moore Maj Daniel A" userId="1ea888a5-909b-4d74-ae35-32927d6d8661" providerId="ADAL" clId="{831A7ABA-6023-4DC6-869A-63E364CED025}" dt="2024-11-01T16:06:32.069" v="10" actId="47"/>
          <pc:sldLayoutMkLst>
            <pc:docMk/>
            <pc:sldMasterMk cId="2057992094" sldId="2147483862"/>
            <pc:sldLayoutMk cId="2068732973" sldId="2147483865"/>
          </pc:sldLayoutMkLst>
        </pc:sldLayoutChg>
        <pc:sldLayoutChg chg="del">
          <pc:chgData name="Moore Maj Daniel A" userId="1ea888a5-909b-4d74-ae35-32927d6d8661" providerId="ADAL" clId="{831A7ABA-6023-4DC6-869A-63E364CED025}" dt="2024-11-01T16:06:32.069" v="10" actId="47"/>
          <pc:sldLayoutMkLst>
            <pc:docMk/>
            <pc:sldMasterMk cId="2057992094" sldId="2147483862"/>
            <pc:sldLayoutMk cId="407714702" sldId="2147483866"/>
          </pc:sldLayoutMkLst>
        </pc:sldLayoutChg>
        <pc:sldLayoutChg chg="del">
          <pc:chgData name="Moore Maj Daniel A" userId="1ea888a5-909b-4d74-ae35-32927d6d8661" providerId="ADAL" clId="{831A7ABA-6023-4DC6-869A-63E364CED025}" dt="2024-11-01T16:06:32.069" v="10" actId="47"/>
          <pc:sldLayoutMkLst>
            <pc:docMk/>
            <pc:sldMasterMk cId="2057992094" sldId="2147483862"/>
            <pc:sldLayoutMk cId="1574195538" sldId="2147483867"/>
          </pc:sldLayoutMkLst>
        </pc:sldLayoutChg>
        <pc:sldLayoutChg chg="del">
          <pc:chgData name="Moore Maj Daniel A" userId="1ea888a5-909b-4d74-ae35-32927d6d8661" providerId="ADAL" clId="{831A7ABA-6023-4DC6-869A-63E364CED025}" dt="2024-11-01T16:06:32.069" v="10" actId="47"/>
          <pc:sldLayoutMkLst>
            <pc:docMk/>
            <pc:sldMasterMk cId="2057992094" sldId="2147483862"/>
            <pc:sldLayoutMk cId="777344103" sldId="2147483868"/>
          </pc:sldLayoutMkLst>
        </pc:sldLayoutChg>
        <pc:sldLayoutChg chg="del">
          <pc:chgData name="Moore Maj Daniel A" userId="1ea888a5-909b-4d74-ae35-32927d6d8661" providerId="ADAL" clId="{831A7ABA-6023-4DC6-869A-63E364CED025}" dt="2024-11-01T16:06:32.069" v="10" actId="47"/>
          <pc:sldLayoutMkLst>
            <pc:docMk/>
            <pc:sldMasterMk cId="2057992094" sldId="2147483862"/>
            <pc:sldLayoutMk cId="314463295" sldId="2147483869"/>
          </pc:sldLayoutMkLst>
        </pc:sldLayoutChg>
        <pc:sldLayoutChg chg="del">
          <pc:chgData name="Moore Maj Daniel A" userId="1ea888a5-909b-4d74-ae35-32927d6d8661" providerId="ADAL" clId="{831A7ABA-6023-4DC6-869A-63E364CED025}" dt="2024-11-01T16:06:32.069" v="10" actId="47"/>
          <pc:sldLayoutMkLst>
            <pc:docMk/>
            <pc:sldMasterMk cId="2057992094" sldId="2147483862"/>
            <pc:sldLayoutMk cId="2594253470" sldId="2147483870"/>
          </pc:sldLayoutMkLst>
        </pc:sldLayoutChg>
        <pc:sldLayoutChg chg="del">
          <pc:chgData name="Moore Maj Daniel A" userId="1ea888a5-909b-4d74-ae35-32927d6d8661" providerId="ADAL" clId="{831A7ABA-6023-4DC6-869A-63E364CED025}" dt="2024-11-01T16:06:32.069" v="10" actId="47"/>
          <pc:sldLayoutMkLst>
            <pc:docMk/>
            <pc:sldMasterMk cId="2057992094" sldId="2147483862"/>
            <pc:sldLayoutMk cId="3002682806" sldId="2147483871"/>
          </pc:sldLayoutMkLst>
        </pc:sldLayoutChg>
        <pc:sldLayoutChg chg="del">
          <pc:chgData name="Moore Maj Daniel A" userId="1ea888a5-909b-4d74-ae35-32927d6d8661" providerId="ADAL" clId="{831A7ABA-6023-4DC6-869A-63E364CED025}" dt="2024-11-01T16:06:32.069" v="10" actId="47"/>
          <pc:sldLayoutMkLst>
            <pc:docMk/>
            <pc:sldMasterMk cId="2057992094" sldId="2147483862"/>
            <pc:sldLayoutMk cId="1562955338" sldId="2147483872"/>
          </pc:sldLayoutMkLst>
        </pc:sldLayoutChg>
        <pc:sldLayoutChg chg="del">
          <pc:chgData name="Moore Maj Daniel A" userId="1ea888a5-909b-4d74-ae35-32927d6d8661" providerId="ADAL" clId="{831A7ABA-6023-4DC6-869A-63E364CED025}" dt="2024-11-01T16:06:32.069" v="10" actId="47"/>
          <pc:sldLayoutMkLst>
            <pc:docMk/>
            <pc:sldMasterMk cId="2057992094" sldId="2147483862"/>
            <pc:sldLayoutMk cId="3129525710" sldId="2147483873"/>
          </pc:sldLayoutMkLst>
        </pc:sldLayoutChg>
      </pc:sldMasterChg>
    </pc:docChg>
  </pc:docChgLst>
  <pc:docChgLst>
    <pc:chgData name="Moore Maj Daniel A" userId="1ea888a5-909b-4d74-ae35-32927d6d8661" providerId="ADAL" clId="{C40D5292-8EAC-4262-BF3D-4576352BCB95}"/>
    <pc:docChg chg="undo custSel addSld delSld modSld">
      <pc:chgData name="Moore Maj Daniel A" userId="1ea888a5-909b-4d74-ae35-32927d6d8661" providerId="ADAL" clId="{C40D5292-8EAC-4262-BF3D-4576352BCB95}" dt="2024-11-25T12:48:25.434" v="426" actId="20577"/>
      <pc:docMkLst>
        <pc:docMk/>
      </pc:docMkLst>
      <pc:sldChg chg="add del setBg">
        <pc:chgData name="Moore Maj Daniel A" userId="1ea888a5-909b-4d74-ae35-32927d6d8661" providerId="ADAL" clId="{C40D5292-8EAC-4262-BF3D-4576352BCB95}" dt="2024-11-25T12:31:57.523" v="109" actId="47"/>
        <pc:sldMkLst>
          <pc:docMk/>
          <pc:sldMk cId="0" sldId="275"/>
        </pc:sldMkLst>
      </pc:sldChg>
      <pc:sldChg chg="modSp add mod setBg">
        <pc:chgData name="Moore Maj Daniel A" userId="1ea888a5-909b-4d74-ae35-32927d6d8661" providerId="ADAL" clId="{C40D5292-8EAC-4262-BF3D-4576352BCB95}" dt="2024-11-25T12:39:34.039" v="200" actId="20577"/>
        <pc:sldMkLst>
          <pc:docMk/>
          <pc:sldMk cId="0" sldId="289"/>
        </pc:sldMkLst>
        <pc:spChg chg="mod">
          <ac:chgData name="Moore Maj Daniel A" userId="1ea888a5-909b-4d74-ae35-32927d6d8661" providerId="ADAL" clId="{C40D5292-8EAC-4262-BF3D-4576352BCB95}" dt="2024-11-25T12:39:34.039" v="200" actId="20577"/>
          <ac:spMkLst>
            <pc:docMk/>
            <pc:sldMk cId="0" sldId="289"/>
            <ac:spMk id="4099" creationId="{1F3CA467-D60D-F817-A61F-59D272866795}"/>
          </ac:spMkLst>
        </pc:spChg>
      </pc:sldChg>
      <pc:sldChg chg="add setBg">
        <pc:chgData name="Moore Maj Daniel A" userId="1ea888a5-909b-4d74-ae35-32927d6d8661" providerId="ADAL" clId="{C40D5292-8EAC-4262-BF3D-4576352BCB95}" dt="2024-11-25T12:13:34.365" v="0"/>
        <pc:sldMkLst>
          <pc:docMk/>
          <pc:sldMk cId="4288224590" sldId="293"/>
        </pc:sldMkLst>
      </pc:sldChg>
      <pc:sldChg chg="add setBg">
        <pc:chgData name="Moore Maj Daniel A" userId="1ea888a5-909b-4d74-ae35-32927d6d8661" providerId="ADAL" clId="{C40D5292-8EAC-4262-BF3D-4576352BCB95}" dt="2024-11-25T12:13:34.365" v="0"/>
        <pc:sldMkLst>
          <pc:docMk/>
          <pc:sldMk cId="4130450952" sldId="294"/>
        </pc:sldMkLst>
      </pc:sldChg>
      <pc:sldChg chg="add setBg">
        <pc:chgData name="Moore Maj Daniel A" userId="1ea888a5-909b-4d74-ae35-32927d6d8661" providerId="ADAL" clId="{C40D5292-8EAC-4262-BF3D-4576352BCB95}" dt="2024-11-25T12:13:34.365" v="0"/>
        <pc:sldMkLst>
          <pc:docMk/>
          <pc:sldMk cId="2330669805" sldId="295"/>
        </pc:sldMkLst>
      </pc:sldChg>
      <pc:sldChg chg="add setBg">
        <pc:chgData name="Moore Maj Daniel A" userId="1ea888a5-909b-4d74-ae35-32927d6d8661" providerId="ADAL" clId="{C40D5292-8EAC-4262-BF3D-4576352BCB95}" dt="2024-11-25T12:13:34.365" v="0"/>
        <pc:sldMkLst>
          <pc:docMk/>
          <pc:sldMk cId="31562223" sldId="296"/>
        </pc:sldMkLst>
      </pc:sldChg>
      <pc:sldChg chg="add setBg">
        <pc:chgData name="Moore Maj Daniel A" userId="1ea888a5-909b-4d74-ae35-32927d6d8661" providerId="ADAL" clId="{C40D5292-8EAC-4262-BF3D-4576352BCB95}" dt="2024-11-25T12:13:34.365" v="0"/>
        <pc:sldMkLst>
          <pc:docMk/>
          <pc:sldMk cId="0" sldId="298"/>
        </pc:sldMkLst>
      </pc:sldChg>
      <pc:sldChg chg="add setBg">
        <pc:chgData name="Moore Maj Daniel A" userId="1ea888a5-909b-4d74-ae35-32927d6d8661" providerId="ADAL" clId="{C40D5292-8EAC-4262-BF3D-4576352BCB95}" dt="2024-11-25T12:13:34.365" v="0"/>
        <pc:sldMkLst>
          <pc:docMk/>
          <pc:sldMk cId="0" sldId="334"/>
        </pc:sldMkLst>
      </pc:sldChg>
      <pc:sldChg chg="add setBg">
        <pc:chgData name="Moore Maj Daniel A" userId="1ea888a5-909b-4d74-ae35-32927d6d8661" providerId="ADAL" clId="{C40D5292-8EAC-4262-BF3D-4576352BCB95}" dt="2024-11-25T12:13:34.365" v="0"/>
        <pc:sldMkLst>
          <pc:docMk/>
          <pc:sldMk cId="0" sldId="354"/>
        </pc:sldMkLst>
      </pc:sldChg>
      <pc:sldChg chg="add setBg">
        <pc:chgData name="Moore Maj Daniel A" userId="1ea888a5-909b-4d74-ae35-32927d6d8661" providerId="ADAL" clId="{C40D5292-8EAC-4262-BF3D-4576352BCB95}" dt="2024-11-25T12:13:34.365" v="0"/>
        <pc:sldMkLst>
          <pc:docMk/>
          <pc:sldMk cId="0" sldId="359"/>
        </pc:sldMkLst>
      </pc:sldChg>
      <pc:sldChg chg="add del setBg">
        <pc:chgData name="Moore Maj Daniel A" userId="1ea888a5-909b-4d74-ae35-32927d6d8661" providerId="ADAL" clId="{C40D5292-8EAC-4262-BF3D-4576352BCB95}" dt="2024-11-25T12:31:57.523" v="109" actId="47"/>
        <pc:sldMkLst>
          <pc:docMk/>
          <pc:sldMk cId="0" sldId="367"/>
        </pc:sldMkLst>
      </pc:sldChg>
      <pc:sldChg chg="add del setBg">
        <pc:chgData name="Moore Maj Daniel A" userId="1ea888a5-909b-4d74-ae35-32927d6d8661" providerId="ADAL" clId="{C40D5292-8EAC-4262-BF3D-4576352BCB95}" dt="2024-11-25T12:31:57.523" v="109" actId="47"/>
        <pc:sldMkLst>
          <pc:docMk/>
          <pc:sldMk cId="0" sldId="373"/>
        </pc:sldMkLst>
      </pc:sldChg>
      <pc:sldChg chg="add setBg">
        <pc:chgData name="Moore Maj Daniel A" userId="1ea888a5-909b-4d74-ae35-32927d6d8661" providerId="ADAL" clId="{C40D5292-8EAC-4262-BF3D-4576352BCB95}" dt="2024-11-25T12:13:34.365" v="0"/>
        <pc:sldMkLst>
          <pc:docMk/>
          <pc:sldMk cId="0" sldId="377"/>
        </pc:sldMkLst>
      </pc:sldChg>
      <pc:sldChg chg="add setBg">
        <pc:chgData name="Moore Maj Daniel A" userId="1ea888a5-909b-4d74-ae35-32927d6d8661" providerId="ADAL" clId="{C40D5292-8EAC-4262-BF3D-4576352BCB95}" dt="2024-11-25T12:13:34.365" v="0"/>
        <pc:sldMkLst>
          <pc:docMk/>
          <pc:sldMk cId="0" sldId="378"/>
        </pc:sldMkLst>
      </pc:sldChg>
      <pc:sldChg chg="add setBg">
        <pc:chgData name="Moore Maj Daniel A" userId="1ea888a5-909b-4d74-ae35-32927d6d8661" providerId="ADAL" clId="{C40D5292-8EAC-4262-BF3D-4576352BCB95}" dt="2024-11-25T12:13:34.365" v="0"/>
        <pc:sldMkLst>
          <pc:docMk/>
          <pc:sldMk cId="0" sldId="383"/>
        </pc:sldMkLst>
      </pc:sldChg>
      <pc:sldChg chg="add setBg">
        <pc:chgData name="Moore Maj Daniel A" userId="1ea888a5-909b-4d74-ae35-32927d6d8661" providerId="ADAL" clId="{C40D5292-8EAC-4262-BF3D-4576352BCB95}" dt="2024-11-25T12:13:34.365" v="0"/>
        <pc:sldMkLst>
          <pc:docMk/>
          <pc:sldMk cId="0" sldId="386"/>
        </pc:sldMkLst>
      </pc:sldChg>
      <pc:sldChg chg="add setBg">
        <pc:chgData name="Moore Maj Daniel A" userId="1ea888a5-909b-4d74-ae35-32927d6d8661" providerId="ADAL" clId="{C40D5292-8EAC-4262-BF3D-4576352BCB95}" dt="2024-11-25T12:13:34.365" v="0"/>
        <pc:sldMkLst>
          <pc:docMk/>
          <pc:sldMk cId="0" sldId="388"/>
        </pc:sldMkLst>
      </pc:sldChg>
      <pc:sldChg chg="add del setBg">
        <pc:chgData name="Moore Maj Daniel A" userId="1ea888a5-909b-4d74-ae35-32927d6d8661" providerId="ADAL" clId="{C40D5292-8EAC-4262-BF3D-4576352BCB95}" dt="2024-11-25T12:41:20.453" v="201" actId="47"/>
        <pc:sldMkLst>
          <pc:docMk/>
          <pc:sldMk cId="0" sldId="395"/>
        </pc:sldMkLst>
      </pc:sldChg>
      <pc:sldChg chg="add setBg">
        <pc:chgData name="Moore Maj Daniel A" userId="1ea888a5-909b-4d74-ae35-32927d6d8661" providerId="ADAL" clId="{C40D5292-8EAC-4262-BF3D-4576352BCB95}" dt="2024-11-25T12:13:34.365" v="0"/>
        <pc:sldMkLst>
          <pc:docMk/>
          <pc:sldMk cId="2390956935" sldId="401"/>
        </pc:sldMkLst>
      </pc:sldChg>
      <pc:sldChg chg="add setBg">
        <pc:chgData name="Moore Maj Daniel A" userId="1ea888a5-909b-4d74-ae35-32927d6d8661" providerId="ADAL" clId="{C40D5292-8EAC-4262-BF3D-4576352BCB95}" dt="2024-11-25T12:13:34.365" v="0"/>
        <pc:sldMkLst>
          <pc:docMk/>
          <pc:sldMk cId="1687578511" sldId="406"/>
        </pc:sldMkLst>
      </pc:sldChg>
      <pc:sldChg chg="add setBg">
        <pc:chgData name="Moore Maj Daniel A" userId="1ea888a5-909b-4d74-ae35-32927d6d8661" providerId="ADAL" clId="{C40D5292-8EAC-4262-BF3D-4576352BCB95}" dt="2024-11-25T12:13:34.365" v="0"/>
        <pc:sldMkLst>
          <pc:docMk/>
          <pc:sldMk cId="3442388944" sldId="407"/>
        </pc:sldMkLst>
      </pc:sldChg>
      <pc:sldChg chg="del">
        <pc:chgData name="Moore Maj Daniel A" userId="1ea888a5-909b-4d74-ae35-32927d6d8661" providerId="ADAL" clId="{C40D5292-8EAC-4262-BF3D-4576352BCB95}" dt="2024-11-25T12:38:30.197" v="188" actId="47"/>
        <pc:sldMkLst>
          <pc:docMk/>
          <pc:sldMk cId="4280143617" sldId="669"/>
        </pc:sldMkLst>
      </pc:sldChg>
      <pc:sldChg chg="del">
        <pc:chgData name="Moore Maj Daniel A" userId="1ea888a5-909b-4d74-ae35-32927d6d8661" providerId="ADAL" clId="{C40D5292-8EAC-4262-BF3D-4576352BCB95}" dt="2024-11-25T12:38:43.941" v="190" actId="47"/>
        <pc:sldMkLst>
          <pc:docMk/>
          <pc:sldMk cId="3326181115" sldId="670"/>
        </pc:sldMkLst>
      </pc:sldChg>
      <pc:sldChg chg="del">
        <pc:chgData name="Moore Maj Daniel A" userId="1ea888a5-909b-4d74-ae35-32927d6d8661" providerId="ADAL" clId="{C40D5292-8EAC-4262-BF3D-4576352BCB95}" dt="2024-11-25T12:38:41.547" v="189" actId="47"/>
        <pc:sldMkLst>
          <pc:docMk/>
          <pc:sldMk cId="3314964100" sldId="682"/>
        </pc:sldMkLst>
      </pc:sldChg>
      <pc:sldChg chg="modSp mod">
        <pc:chgData name="Moore Maj Daniel A" userId="1ea888a5-909b-4d74-ae35-32927d6d8661" providerId="ADAL" clId="{C40D5292-8EAC-4262-BF3D-4576352BCB95}" dt="2024-11-25T12:16:46.216" v="16" actId="20577"/>
        <pc:sldMkLst>
          <pc:docMk/>
          <pc:sldMk cId="775083749" sldId="686"/>
        </pc:sldMkLst>
        <pc:spChg chg="mod">
          <ac:chgData name="Moore Maj Daniel A" userId="1ea888a5-909b-4d74-ae35-32927d6d8661" providerId="ADAL" clId="{C40D5292-8EAC-4262-BF3D-4576352BCB95}" dt="2024-11-25T12:16:46.216" v="16" actId="20577"/>
          <ac:spMkLst>
            <pc:docMk/>
            <pc:sldMk cId="775083749" sldId="686"/>
            <ac:spMk id="5" creationId="{00000000-0000-0000-0000-000000000000}"/>
          </ac:spMkLst>
        </pc:spChg>
      </pc:sldChg>
      <pc:sldChg chg="add setBg">
        <pc:chgData name="Moore Maj Daniel A" userId="1ea888a5-909b-4d74-ae35-32927d6d8661" providerId="ADAL" clId="{C40D5292-8EAC-4262-BF3D-4576352BCB95}" dt="2024-11-25T12:13:34.365" v="0"/>
        <pc:sldMkLst>
          <pc:docMk/>
          <pc:sldMk cId="2033442579" sldId="688"/>
        </pc:sldMkLst>
      </pc:sldChg>
      <pc:sldChg chg="modSp mod">
        <pc:chgData name="Moore Maj Daniel A" userId="1ea888a5-909b-4d74-ae35-32927d6d8661" providerId="ADAL" clId="{C40D5292-8EAC-4262-BF3D-4576352BCB95}" dt="2024-11-25T12:22:42.880" v="49" actId="20577"/>
        <pc:sldMkLst>
          <pc:docMk/>
          <pc:sldMk cId="1736982828" sldId="690"/>
        </pc:sldMkLst>
        <pc:spChg chg="mod">
          <ac:chgData name="Moore Maj Daniel A" userId="1ea888a5-909b-4d74-ae35-32927d6d8661" providerId="ADAL" clId="{C40D5292-8EAC-4262-BF3D-4576352BCB95}" dt="2024-11-25T12:22:42.880" v="49" actId="20577"/>
          <ac:spMkLst>
            <pc:docMk/>
            <pc:sldMk cId="1736982828" sldId="690"/>
            <ac:spMk id="3" creationId="{00000000-0000-0000-0000-000000000000}"/>
          </ac:spMkLst>
        </pc:spChg>
      </pc:sldChg>
      <pc:sldChg chg="modSp mod">
        <pc:chgData name="Moore Maj Daniel A" userId="1ea888a5-909b-4d74-ae35-32927d6d8661" providerId="ADAL" clId="{C40D5292-8EAC-4262-BF3D-4576352BCB95}" dt="2024-11-25T12:17:55.048" v="21" actId="113"/>
        <pc:sldMkLst>
          <pc:docMk/>
          <pc:sldMk cId="87456556" sldId="691"/>
        </pc:sldMkLst>
        <pc:spChg chg="mod">
          <ac:chgData name="Moore Maj Daniel A" userId="1ea888a5-909b-4d74-ae35-32927d6d8661" providerId="ADAL" clId="{C40D5292-8EAC-4262-BF3D-4576352BCB95}" dt="2024-11-25T12:17:55.048" v="21" actId="113"/>
          <ac:spMkLst>
            <pc:docMk/>
            <pc:sldMk cId="87456556" sldId="691"/>
            <ac:spMk id="3" creationId="{00000000-0000-0000-0000-000000000000}"/>
          </ac:spMkLst>
        </pc:spChg>
      </pc:sldChg>
      <pc:sldChg chg="modSp mod">
        <pc:chgData name="Moore Maj Daniel A" userId="1ea888a5-909b-4d74-ae35-32927d6d8661" providerId="ADAL" clId="{C40D5292-8EAC-4262-BF3D-4576352BCB95}" dt="2024-11-25T12:19:28.862" v="46" actId="113"/>
        <pc:sldMkLst>
          <pc:docMk/>
          <pc:sldMk cId="2191058164" sldId="717"/>
        </pc:sldMkLst>
        <pc:spChg chg="mod">
          <ac:chgData name="Moore Maj Daniel A" userId="1ea888a5-909b-4d74-ae35-32927d6d8661" providerId="ADAL" clId="{C40D5292-8EAC-4262-BF3D-4576352BCB95}" dt="2024-11-25T12:19:28.862" v="46" actId="113"/>
          <ac:spMkLst>
            <pc:docMk/>
            <pc:sldMk cId="2191058164" sldId="717"/>
            <ac:spMk id="3" creationId="{00000000-0000-0000-0000-000000000000}"/>
          </ac:spMkLst>
        </pc:spChg>
      </pc:sldChg>
      <pc:sldChg chg="modSp mod">
        <pc:chgData name="Moore Maj Daniel A" userId="1ea888a5-909b-4d74-ae35-32927d6d8661" providerId="ADAL" clId="{C40D5292-8EAC-4262-BF3D-4576352BCB95}" dt="2024-11-25T12:19:19.579" v="43" actId="33524"/>
        <pc:sldMkLst>
          <pc:docMk/>
          <pc:sldMk cId="2675069284" sldId="729"/>
        </pc:sldMkLst>
        <pc:spChg chg="mod">
          <ac:chgData name="Moore Maj Daniel A" userId="1ea888a5-909b-4d74-ae35-32927d6d8661" providerId="ADAL" clId="{C40D5292-8EAC-4262-BF3D-4576352BCB95}" dt="2024-11-25T12:19:19.579" v="43" actId="33524"/>
          <ac:spMkLst>
            <pc:docMk/>
            <pc:sldMk cId="2675069284" sldId="729"/>
            <ac:spMk id="3" creationId="{00000000-0000-0000-0000-000000000000}"/>
          </ac:spMkLst>
        </pc:spChg>
      </pc:sldChg>
      <pc:sldChg chg="del">
        <pc:chgData name="Moore Maj Daniel A" userId="1ea888a5-909b-4d74-ae35-32927d6d8661" providerId="ADAL" clId="{C40D5292-8EAC-4262-BF3D-4576352BCB95}" dt="2024-11-25T12:38:44.649" v="191" actId="47"/>
        <pc:sldMkLst>
          <pc:docMk/>
          <pc:sldMk cId="1403054140" sldId="734"/>
        </pc:sldMkLst>
      </pc:sldChg>
      <pc:sldChg chg="modSp mod">
        <pc:chgData name="Moore Maj Daniel A" userId="1ea888a5-909b-4d74-ae35-32927d6d8661" providerId="ADAL" clId="{C40D5292-8EAC-4262-BF3D-4576352BCB95}" dt="2024-11-25T12:45:24.756" v="403" actId="255"/>
        <pc:sldMkLst>
          <pc:docMk/>
          <pc:sldMk cId="1515453795" sldId="736"/>
        </pc:sldMkLst>
        <pc:spChg chg="mod">
          <ac:chgData name="Moore Maj Daniel A" userId="1ea888a5-909b-4d74-ae35-32927d6d8661" providerId="ADAL" clId="{C40D5292-8EAC-4262-BF3D-4576352BCB95}" dt="2024-11-25T12:45:24.756" v="403" actId="255"/>
          <ac:spMkLst>
            <pc:docMk/>
            <pc:sldMk cId="1515453795" sldId="736"/>
            <ac:spMk id="8" creationId="{8B7F2899-7720-E496-BDA8-CE5A8C9598ED}"/>
          </ac:spMkLst>
        </pc:spChg>
      </pc:sldChg>
      <pc:sldChg chg="modSp mod">
        <pc:chgData name="Moore Maj Daniel A" userId="1ea888a5-909b-4d74-ae35-32927d6d8661" providerId="ADAL" clId="{C40D5292-8EAC-4262-BF3D-4576352BCB95}" dt="2024-11-25T12:28:47.737" v="92" actId="6549"/>
        <pc:sldMkLst>
          <pc:docMk/>
          <pc:sldMk cId="3501034048" sldId="737"/>
        </pc:sldMkLst>
        <pc:spChg chg="mod">
          <ac:chgData name="Moore Maj Daniel A" userId="1ea888a5-909b-4d74-ae35-32927d6d8661" providerId="ADAL" clId="{C40D5292-8EAC-4262-BF3D-4576352BCB95}" dt="2024-11-25T12:28:47.737" v="92" actId="6549"/>
          <ac:spMkLst>
            <pc:docMk/>
            <pc:sldMk cId="3501034048" sldId="737"/>
            <ac:spMk id="3" creationId="{00000000-0000-0000-0000-000000000000}"/>
          </ac:spMkLst>
        </pc:spChg>
      </pc:sldChg>
      <pc:sldChg chg="add del setBg">
        <pc:chgData name="Moore Maj Daniel A" userId="1ea888a5-909b-4d74-ae35-32927d6d8661" providerId="ADAL" clId="{C40D5292-8EAC-4262-BF3D-4576352BCB95}" dt="2024-11-25T12:31:57.523" v="109" actId="47"/>
        <pc:sldMkLst>
          <pc:docMk/>
          <pc:sldMk cId="2223320793" sldId="743"/>
        </pc:sldMkLst>
      </pc:sldChg>
      <pc:sldChg chg="del">
        <pc:chgData name="Moore Maj Daniel A" userId="1ea888a5-909b-4d74-ae35-32927d6d8661" providerId="ADAL" clId="{C40D5292-8EAC-4262-BF3D-4576352BCB95}" dt="2024-11-25T12:38:17.076" v="186" actId="47"/>
        <pc:sldMkLst>
          <pc:docMk/>
          <pc:sldMk cId="2499384627" sldId="743"/>
        </pc:sldMkLst>
      </pc:sldChg>
      <pc:sldChg chg="add setBg">
        <pc:chgData name="Moore Maj Daniel A" userId="1ea888a5-909b-4d74-ae35-32927d6d8661" providerId="ADAL" clId="{C40D5292-8EAC-4262-BF3D-4576352BCB95}" dt="2024-11-25T12:13:34.365" v="0"/>
        <pc:sldMkLst>
          <pc:docMk/>
          <pc:sldMk cId="1782319258" sldId="744"/>
        </pc:sldMkLst>
      </pc:sldChg>
      <pc:sldChg chg="modSp mod">
        <pc:chgData name="Moore Maj Daniel A" userId="1ea888a5-909b-4d74-ae35-32927d6d8661" providerId="ADAL" clId="{C40D5292-8EAC-4262-BF3D-4576352BCB95}" dt="2024-11-25T12:48:25.434" v="426" actId="20577"/>
        <pc:sldMkLst>
          <pc:docMk/>
          <pc:sldMk cId="1697527693" sldId="745"/>
        </pc:sldMkLst>
        <pc:spChg chg="mod">
          <ac:chgData name="Moore Maj Daniel A" userId="1ea888a5-909b-4d74-ae35-32927d6d8661" providerId="ADAL" clId="{C40D5292-8EAC-4262-BF3D-4576352BCB95}" dt="2024-11-25T12:48:25.434" v="426" actId="20577"/>
          <ac:spMkLst>
            <pc:docMk/>
            <pc:sldMk cId="1697527693" sldId="745"/>
            <ac:spMk id="7" creationId="{F3BE56B1-A86A-809D-3A9F-93B9D334AE5C}"/>
          </ac:spMkLst>
        </pc:spChg>
      </pc:sldChg>
      <pc:sldChg chg="add del">
        <pc:chgData name="Moore Maj Daniel A" userId="1ea888a5-909b-4d74-ae35-32927d6d8661" providerId="ADAL" clId="{C40D5292-8EAC-4262-BF3D-4576352BCB95}" dt="2024-11-25T12:31:57.523" v="109" actId="47"/>
        <pc:sldMkLst>
          <pc:docMk/>
          <pc:sldMk cId="3889561848" sldId="745"/>
        </pc:sldMkLst>
      </pc:sldChg>
      <pc:sldChg chg="del">
        <pc:chgData name="Moore Maj Daniel A" userId="1ea888a5-909b-4d74-ae35-32927d6d8661" providerId="ADAL" clId="{C40D5292-8EAC-4262-BF3D-4576352BCB95}" dt="2024-11-25T12:38:20.382" v="187" actId="47"/>
        <pc:sldMkLst>
          <pc:docMk/>
          <pc:sldMk cId="513544359" sldId="747"/>
        </pc:sldMkLst>
      </pc:sldChg>
      <pc:sldChg chg="add del">
        <pc:chgData name="Moore Maj Daniel A" userId="1ea888a5-909b-4d74-ae35-32927d6d8661" providerId="ADAL" clId="{C40D5292-8EAC-4262-BF3D-4576352BCB95}" dt="2024-11-25T12:31:57.523" v="109" actId="47"/>
        <pc:sldMkLst>
          <pc:docMk/>
          <pc:sldMk cId="1378255374" sldId="747"/>
        </pc:sldMkLst>
      </pc:sldChg>
      <pc:sldChg chg="modSp mod">
        <pc:chgData name="Moore Maj Daniel A" userId="1ea888a5-909b-4d74-ae35-32927d6d8661" providerId="ADAL" clId="{C40D5292-8EAC-4262-BF3D-4576352BCB95}" dt="2024-11-25T12:16:38.674" v="1"/>
        <pc:sldMkLst>
          <pc:docMk/>
          <pc:sldMk cId="2299911282" sldId="748"/>
        </pc:sldMkLst>
        <pc:spChg chg="mod">
          <ac:chgData name="Moore Maj Daniel A" userId="1ea888a5-909b-4d74-ae35-32927d6d8661" providerId="ADAL" clId="{C40D5292-8EAC-4262-BF3D-4576352BCB95}" dt="2024-11-25T12:16:38.674" v="1"/>
          <ac:spMkLst>
            <pc:docMk/>
            <pc:sldMk cId="2299911282" sldId="748"/>
            <ac:spMk id="88066" creationId="{7D44612C-967C-C430-A968-A6829FF2034F}"/>
          </ac:spMkLst>
        </pc:spChg>
      </pc:sldChg>
      <pc:sldChg chg="modSp mod">
        <pc:chgData name="Moore Maj Daniel A" userId="1ea888a5-909b-4d74-ae35-32927d6d8661" providerId="ADAL" clId="{C40D5292-8EAC-4262-BF3D-4576352BCB95}" dt="2024-11-25T12:17:14.962" v="18" actId="20577"/>
        <pc:sldMkLst>
          <pc:docMk/>
          <pc:sldMk cId="3130966925" sldId="749"/>
        </pc:sldMkLst>
        <pc:spChg chg="mod">
          <ac:chgData name="Moore Maj Daniel A" userId="1ea888a5-909b-4d74-ae35-32927d6d8661" providerId="ADAL" clId="{C40D5292-8EAC-4262-BF3D-4576352BCB95}" dt="2024-11-25T12:17:14.962" v="18" actId="20577"/>
          <ac:spMkLst>
            <pc:docMk/>
            <pc:sldMk cId="3130966925" sldId="749"/>
            <ac:spMk id="88066" creationId="{7D44612C-967C-C430-A968-A6829FF2034F}"/>
          </ac:spMkLst>
        </pc:spChg>
      </pc:sldChg>
      <pc:sldChg chg="del">
        <pc:chgData name="Moore Maj Daniel A" userId="1ea888a5-909b-4d74-ae35-32927d6d8661" providerId="ADAL" clId="{C40D5292-8EAC-4262-BF3D-4576352BCB95}" dt="2024-11-25T12:31:35.504" v="108" actId="47"/>
        <pc:sldMkLst>
          <pc:docMk/>
          <pc:sldMk cId="1368934347" sldId="3592"/>
        </pc:sldMkLst>
      </pc:sldChg>
      <pc:sldChg chg="modSp mod">
        <pc:chgData name="Moore Maj Daniel A" userId="1ea888a5-909b-4d74-ae35-32927d6d8661" providerId="ADAL" clId="{C40D5292-8EAC-4262-BF3D-4576352BCB95}" dt="2024-11-25T12:23:30.422" v="50" actId="20577"/>
        <pc:sldMkLst>
          <pc:docMk/>
          <pc:sldMk cId="44982112" sldId="3612"/>
        </pc:sldMkLst>
        <pc:spChg chg="mod">
          <ac:chgData name="Moore Maj Daniel A" userId="1ea888a5-909b-4d74-ae35-32927d6d8661" providerId="ADAL" clId="{C40D5292-8EAC-4262-BF3D-4576352BCB95}" dt="2024-11-25T12:23:30.422" v="50" actId="20577"/>
          <ac:spMkLst>
            <pc:docMk/>
            <pc:sldMk cId="44982112" sldId="3612"/>
            <ac:spMk id="5" creationId="{00000000-0000-0000-0000-000000000000}"/>
          </ac:spMkLst>
        </pc:spChg>
      </pc:sldChg>
      <pc:sldChg chg="modSp mod">
        <pc:chgData name="Moore Maj Daniel A" userId="1ea888a5-909b-4d74-ae35-32927d6d8661" providerId="ADAL" clId="{C40D5292-8EAC-4262-BF3D-4576352BCB95}" dt="2024-11-25T12:47:57.354" v="418" actId="255"/>
        <pc:sldMkLst>
          <pc:docMk/>
          <pc:sldMk cId="3122355932" sldId="3615"/>
        </pc:sldMkLst>
        <pc:spChg chg="mod">
          <ac:chgData name="Moore Maj Daniel A" userId="1ea888a5-909b-4d74-ae35-32927d6d8661" providerId="ADAL" clId="{C40D5292-8EAC-4262-BF3D-4576352BCB95}" dt="2024-11-25T12:47:57.354" v="418" actId="255"/>
          <ac:spMkLst>
            <pc:docMk/>
            <pc:sldMk cId="3122355932" sldId="3615"/>
            <ac:spMk id="8" creationId="{8B7F2899-7720-E496-BDA8-CE5A8C9598ED}"/>
          </ac:spMkLst>
        </pc:spChg>
      </pc:sldChg>
      <pc:sldChg chg="modSp mod">
        <pc:chgData name="Moore Maj Daniel A" userId="1ea888a5-909b-4d74-ae35-32927d6d8661" providerId="ADAL" clId="{C40D5292-8EAC-4262-BF3D-4576352BCB95}" dt="2024-11-25T12:36:57.759" v="185" actId="6549"/>
        <pc:sldMkLst>
          <pc:docMk/>
          <pc:sldMk cId="4045217630" sldId="3616"/>
        </pc:sldMkLst>
        <pc:spChg chg="mod">
          <ac:chgData name="Moore Maj Daniel A" userId="1ea888a5-909b-4d74-ae35-32927d6d8661" providerId="ADAL" clId="{C40D5292-8EAC-4262-BF3D-4576352BCB95}" dt="2024-11-25T12:36:57.759" v="185" actId="6549"/>
          <ac:spMkLst>
            <pc:docMk/>
            <pc:sldMk cId="4045217630" sldId="3616"/>
            <ac:spMk id="3077" creationId="{00000000-0000-0000-0000-000000000000}"/>
          </ac:spMkLst>
        </pc:spChg>
      </pc:sldChg>
      <pc:sldChg chg="del">
        <pc:chgData name="Moore Maj Daniel A" userId="1ea888a5-909b-4d74-ae35-32927d6d8661" providerId="ADAL" clId="{C40D5292-8EAC-4262-BF3D-4576352BCB95}" dt="2024-11-25T12:32:32.169" v="110" actId="47"/>
        <pc:sldMkLst>
          <pc:docMk/>
          <pc:sldMk cId="2914221343" sldId="36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22" name="Rectangle 2"/>
          <p:cNvSpPr>
            <a:spLocks noGrp="1" noChangeArrowheads="1"/>
          </p:cNvSpPr>
          <p:nvPr>
            <p:ph type="hdr" sz="quarter"/>
          </p:nvPr>
        </p:nvSpPr>
        <p:spPr bwMode="auto">
          <a:xfrm>
            <a:off x="0" y="1"/>
            <a:ext cx="3042915" cy="464818"/>
          </a:xfrm>
          <a:prstGeom prst="rect">
            <a:avLst/>
          </a:prstGeom>
          <a:noFill/>
          <a:ln w="9525">
            <a:noFill/>
            <a:miter lim="800000"/>
            <a:headEnd/>
            <a:tailEnd/>
          </a:ln>
          <a:effectLst/>
        </p:spPr>
        <p:txBody>
          <a:bodyPr vert="horz" wrap="square" lIns="91807" tIns="45902" rIns="91807" bIns="45902" numCol="1" anchor="t" anchorCtr="0" compatLnSpc="1">
            <a:prstTxWarp prst="textNoShape">
              <a:avLst/>
            </a:prstTxWarp>
          </a:bodyPr>
          <a:lstStyle>
            <a:lvl1pPr defTabSz="918698">
              <a:defRPr sz="1200"/>
            </a:lvl1pPr>
          </a:lstStyle>
          <a:p>
            <a:pPr>
              <a:defRPr/>
            </a:pPr>
            <a:endParaRPr lang="en-US" dirty="0"/>
          </a:p>
        </p:txBody>
      </p:sp>
      <p:sp>
        <p:nvSpPr>
          <p:cNvPr id="235523" name="Rectangle 3"/>
          <p:cNvSpPr>
            <a:spLocks noGrp="1" noChangeArrowheads="1"/>
          </p:cNvSpPr>
          <p:nvPr>
            <p:ph type="dt" sz="quarter" idx="1"/>
          </p:nvPr>
        </p:nvSpPr>
        <p:spPr bwMode="auto">
          <a:xfrm>
            <a:off x="3978581" y="1"/>
            <a:ext cx="3042915" cy="464818"/>
          </a:xfrm>
          <a:prstGeom prst="rect">
            <a:avLst/>
          </a:prstGeom>
          <a:noFill/>
          <a:ln w="9525">
            <a:noFill/>
            <a:miter lim="800000"/>
            <a:headEnd/>
            <a:tailEnd/>
          </a:ln>
          <a:effectLst/>
        </p:spPr>
        <p:txBody>
          <a:bodyPr vert="horz" wrap="square" lIns="91807" tIns="45902" rIns="91807" bIns="45902" numCol="1" anchor="t" anchorCtr="0" compatLnSpc="1">
            <a:prstTxWarp prst="textNoShape">
              <a:avLst/>
            </a:prstTxWarp>
          </a:bodyPr>
          <a:lstStyle>
            <a:lvl1pPr algn="r" defTabSz="918698">
              <a:defRPr sz="1200"/>
            </a:lvl1pPr>
          </a:lstStyle>
          <a:p>
            <a:pPr>
              <a:defRPr/>
            </a:pPr>
            <a:endParaRPr lang="en-US" dirty="0"/>
          </a:p>
        </p:txBody>
      </p:sp>
      <p:sp>
        <p:nvSpPr>
          <p:cNvPr id="235524" name="Rectangle 4"/>
          <p:cNvSpPr>
            <a:spLocks noGrp="1" noChangeArrowheads="1"/>
          </p:cNvSpPr>
          <p:nvPr>
            <p:ph type="ftr" sz="quarter" idx="2"/>
          </p:nvPr>
        </p:nvSpPr>
        <p:spPr bwMode="auto">
          <a:xfrm>
            <a:off x="0" y="8842692"/>
            <a:ext cx="3042915" cy="464818"/>
          </a:xfrm>
          <a:prstGeom prst="rect">
            <a:avLst/>
          </a:prstGeom>
          <a:noFill/>
          <a:ln w="9525">
            <a:noFill/>
            <a:miter lim="800000"/>
            <a:headEnd/>
            <a:tailEnd/>
          </a:ln>
          <a:effectLst/>
        </p:spPr>
        <p:txBody>
          <a:bodyPr vert="horz" wrap="square" lIns="91807" tIns="45902" rIns="91807" bIns="45902" numCol="1" anchor="b" anchorCtr="0" compatLnSpc="1">
            <a:prstTxWarp prst="textNoShape">
              <a:avLst/>
            </a:prstTxWarp>
          </a:bodyPr>
          <a:lstStyle>
            <a:lvl1pPr defTabSz="918698">
              <a:defRPr sz="1200"/>
            </a:lvl1pPr>
          </a:lstStyle>
          <a:p>
            <a:pPr>
              <a:defRPr/>
            </a:pPr>
            <a:endParaRPr lang="en-US" dirty="0"/>
          </a:p>
        </p:txBody>
      </p:sp>
      <p:sp>
        <p:nvSpPr>
          <p:cNvPr id="235525" name="Rectangle 5"/>
          <p:cNvSpPr>
            <a:spLocks noGrp="1" noChangeArrowheads="1"/>
          </p:cNvSpPr>
          <p:nvPr>
            <p:ph type="sldNum" sz="quarter" idx="3"/>
          </p:nvPr>
        </p:nvSpPr>
        <p:spPr bwMode="auto">
          <a:xfrm>
            <a:off x="3978581" y="8842692"/>
            <a:ext cx="3042915" cy="464818"/>
          </a:xfrm>
          <a:prstGeom prst="rect">
            <a:avLst/>
          </a:prstGeom>
          <a:noFill/>
          <a:ln w="9525">
            <a:noFill/>
            <a:miter lim="800000"/>
            <a:headEnd/>
            <a:tailEnd/>
          </a:ln>
          <a:effectLst/>
        </p:spPr>
        <p:txBody>
          <a:bodyPr vert="horz" wrap="square" lIns="91807" tIns="45902" rIns="91807" bIns="45902" numCol="1" anchor="b" anchorCtr="0" compatLnSpc="1">
            <a:prstTxWarp prst="textNoShape">
              <a:avLst/>
            </a:prstTxWarp>
          </a:bodyPr>
          <a:lstStyle>
            <a:lvl1pPr algn="r" defTabSz="918698">
              <a:defRPr sz="1200"/>
            </a:lvl1pPr>
          </a:lstStyle>
          <a:p>
            <a:pPr>
              <a:defRPr/>
            </a:pPr>
            <a:fld id="{58B3AD69-446E-49A0-9543-A437096C7C0A}" type="slidenum">
              <a:rPr lang="en-US"/>
              <a:pPr>
                <a:defRPr/>
              </a:pPr>
              <a:t>‹#›</a:t>
            </a:fld>
            <a:endParaRPr lang="en-US" dirty="0"/>
          </a:p>
        </p:txBody>
      </p:sp>
    </p:spTree>
    <p:extLst>
      <p:ext uri="{BB962C8B-B14F-4D97-AF65-F5344CB8AC3E}">
        <p14:creationId xmlns:p14="http://schemas.microsoft.com/office/powerpoint/2010/main" val="1884140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1"/>
            <a:ext cx="3042915" cy="464818"/>
          </a:xfrm>
          <a:prstGeom prst="rect">
            <a:avLst/>
          </a:prstGeom>
          <a:noFill/>
          <a:ln w="9525">
            <a:noFill/>
            <a:miter lim="800000"/>
            <a:headEnd/>
            <a:tailEnd/>
          </a:ln>
          <a:effectLst/>
        </p:spPr>
        <p:txBody>
          <a:bodyPr vert="horz" wrap="square" lIns="93661" tIns="46830" rIns="93661" bIns="46830" numCol="1" anchor="t" anchorCtr="0" compatLnSpc="1">
            <a:prstTxWarp prst="textNoShape">
              <a:avLst/>
            </a:prstTxWarp>
          </a:bodyPr>
          <a:lstStyle>
            <a:lvl1pPr defTabSz="937937">
              <a:defRPr sz="1200"/>
            </a:lvl1pPr>
          </a:lstStyle>
          <a:p>
            <a:pPr>
              <a:defRPr/>
            </a:pPr>
            <a:endParaRPr lang="en-US" dirty="0"/>
          </a:p>
        </p:txBody>
      </p:sp>
      <p:sp>
        <p:nvSpPr>
          <p:cNvPr id="14339" name="Rectangle 3"/>
          <p:cNvSpPr>
            <a:spLocks noGrp="1" noChangeArrowheads="1"/>
          </p:cNvSpPr>
          <p:nvPr>
            <p:ph type="dt" idx="1"/>
          </p:nvPr>
        </p:nvSpPr>
        <p:spPr bwMode="auto">
          <a:xfrm>
            <a:off x="3978581" y="1"/>
            <a:ext cx="3042915" cy="464818"/>
          </a:xfrm>
          <a:prstGeom prst="rect">
            <a:avLst/>
          </a:prstGeom>
          <a:noFill/>
          <a:ln w="9525">
            <a:noFill/>
            <a:miter lim="800000"/>
            <a:headEnd/>
            <a:tailEnd/>
          </a:ln>
          <a:effectLst/>
        </p:spPr>
        <p:txBody>
          <a:bodyPr vert="horz" wrap="square" lIns="93661" tIns="46830" rIns="93661" bIns="46830" numCol="1" anchor="t" anchorCtr="0" compatLnSpc="1">
            <a:prstTxWarp prst="textNoShape">
              <a:avLst/>
            </a:prstTxWarp>
          </a:bodyPr>
          <a:lstStyle>
            <a:lvl1pPr algn="r" defTabSz="937937">
              <a:defRPr sz="1200"/>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87450" y="700088"/>
            <a:ext cx="4651375" cy="3489325"/>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01350" y="4420550"/>
            <a:ext cx="5620406" cy="4189732"/>
          </a:xfrm>
          <a:prstGeom prst="rect">
            <a:avLst/>
          </a:prstGeom>
          <a:noFill/>
          <a:ln w="9525">
            <a:noFill/>
            <a:miter lim="800000"/>
            <a:headEnd/>
            <a:tailEnd/>
          </a:ln>
          <a:effectLst/>
        </p:spPr>
        <p:txBody>
          <a:bodyPr vert="horz" wrap="square" lIns="93661" tIns="46830" rIns="93661" bIns="4683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842692"/>
            <a:ext cx="3042915" cy="464818"/>
          </a:xfrm>
          <a:prstGeom prst="rect">
            <a:avLst/>
          </a:prstGeom>
          <a:noFill/>
          <a:ln w="9525">
            <a:noFill/>
            <a:miter lim="800000"/>
            <a:headEnd/>
            <a:tailEnd/>
          </a:ln>
          <a:effectLst/>
        </p:spPr>
        <p:txBody>
          <a:bodyPr vert="horz" wrap="square" lIns="93661" tIns="46830" rIns="93661" bIns="46830" numCol="1" anchor="b" anchorCtr="0" compatLnSpc="1">
            <a:prstTxWarp prst="textNoShape">
              <a:avLst/>
            </a:prstTxWarp>
          </a:bodyPr>
          <a:lstStyle>
            <a:lvl1pPr defTabSz="937937">
              <a:defRPr sz="1200"/>
            </a:lvl1pPr>
          </a:lstStyle>
          <a:p>
            <a:pPr>
              <a:defRPr/>
            </a:pPr>
            <a:endParaRPr lang="en-US" dirty="0"/>
          </a:p>
        </p:txBody>
      </p:sp>
      <p:sp>
        <p:nvSpPr>
          <p:cNvPr id="14343" name="Rectangle 7"/>
          <p:cNvSpPr>
            <a:spLocks noGrp="1" noChangeArrowheads="1"/>
          </p:cNvSpPr>
          <p:nvPr>
            <p:ph type="sldNum" sz="quarter" idx="5"/>
          </p:nvPr>
        </p:nvSpPr>
        <p:spPr bwMode="auto">
          <a:xfrm>
            <a:off x="3978581" y="8842692"/>
            <a:ext cx="3042915" cy="464818"/>
          </a:xfrm>
          <a:prstGeom prst="rect">
            <a:avLst/>
          </a:prstGeom>
          <a:noFill/>
          <a:ln w="9525">
            <a:noFill/>
            <a:miter lim="800000"/>
            <a:headEnd/>
            <a:tailEnd/>
          </a:ln>
          <a:effectLst/>
        </p:spPr>
        <p:txBody>
          <a:bodyPr vert="horz" wrap="square" lIns="93661" tIns="46830" rIns="93661" bIns="46830" numCol="1" anchor="b" anchorCtr="0" compatLnSpc="1">
            <a:prstTxWarp prst="textNoShape">
              <a:avLst/>
            </a:prstTxWarp>
          </a:bodyPr>
          <a:lstStyle>
            <a:lvl1pPr algn="r" defTabSz="937937">
              <a:defRPr sz="1200"/>
            </a:lvl1pPr>
          </a:lstStyle>
          <a:p>
            <a:pPr>
              <a:defRPr/>
            </a:pPr>
            <a:fld id="{92C78CDF-0C63-421C-BC5E-75779A172A5B}" type="slidenum">
              <a:rPr lang="en-US"/>
              <a:pPr>
                <a:defRPr/>
              </a:pPr>
              <a:t>‹#›</a:t>
            </a:fld>
            <a:endParaRPr lang="en-US" dirty="0"/>
          </a:p>
        </p:txBody>
      </p:sp>
    </p:spTree>
    <p:extLst>
      <p:ext uri="{BB962C8B-B14F-4D97-AF65-F5344CB8AC3E}">
        <p14:creationId xmlns:p14="http://schemas.microsoft.com/office/powerpoint/2010/main" val="25304546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a:ea typeface="+mn-ea"/>
        <a:cs typeface="Times New Roman"/>
      </a:defRPr>
    </a:lvl1pPr>
    <a:lvl2pPr marL="457200" algn="l" rtl="0" eaLnBrk="0" fontAlgn="base" hangingPunct="0">
      <a:spcBef>
        <a:spcPct val="30000"/>
      </a:spcBef>
      <a:spcAft>
        <a:spcPct val="0"/>
      </a:spcAft>
      <a:defRPr sz="1400" kern="1200">
        <a:solidFill>
          <a:schemeClr val="tx1"/>
        </a:solidFill>
        <a:latin typeface="Times New Roman"/>
        <a:ea typeface="+mn-ea"/>
        <a:cs typeface="Times New Roman"/>
      </a:defRPr>
    </a:lvl2pPr>
    <a:lvl3pPr marL="914400" algn="l" rtl="0" eaLnBrk="0" fontAlgn="base" hangingPunct="0">
      <a:spcBef>
        <a:spcPct val="30000"/>
      </a:spcBef>
      <a:spcAft>
        <a:spcPct val="0"/>
      </a:spcAft>
      <a:defRPr sz="1400" kern="1200">
        <a:solidFill>
          <a:schemeClr val="tx1"/>
        </a:solidFill>
        <a:latin typeface="Times New Roman"/>
        <a:ea typeface="+mn-ea"/>
        <a:cs typeface="Times New Roman"/>
      </a:defRPr>
    </a:lvl3pPr>
    <a:lvl4pPr marL="1371600" algn="l" rtl="0" eaLnBrk="0" fontAlgn="base" hangingPunct="0">
      <a:spcBef>
        <a:spcPct val="30000"/>
      </a:spcBef>
      <a:spcAft>
        <a:spcPct val="0"/>
      </a:spcAft>
      <a:defRPr sz="1400" kern="1200">
        <a:solidFill>
          <a:schemeClr val="tx1"/>
        </a:solidFill>
        <a:latin typeface="Times New Roman"/>
        <a:ea typeface="+mn-ea"/>
        <a:cs typeface="Times New Roman"/>
      </a:defRPr>
    </a:lvl4pPr>
    <a:lvl5pPr marL="1828800" algn="l" rtl="0" eaLnBrk="0" fontAlgn="base" hangingPunct="0">
      <a:spcBef>
        <a:spcPct val="30000"/>
      </a:spcBef>
      <a:spcAft>
        <a:spcPct val="0"/>
      </a:spcAft>
      <a:defRPr sz="1400" kern="1200">
        <a:solidFill>
          <a:schemeClr val="tx1"/>
        </a:solidFill>
        <a:latin typeface="Times New Roman"/>
        <a:ea typeface="+mn-ea"/>
        <a:cs typeface="Times New Roman"/>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5551A5B-EB9D-B440-2A6F-C7F20EC001E5}"/>
              </a:ext>
            </a:extLst>
          </p:cNvPr>
          <p:cNvSpPr>
            <a:spLocks noGrp="1" noRot="1" noChangeAspect="1" noTextEdit="1"/>
          </p:cNvSpPr>
          <p:nvPr>
            <p:ph type="sldImg"/>
          </p:nvPr>
        </p:nvSpPr>
        <p:spPr>
          <a:ln/>
        </p:spPr>
      </p:sp>
      <p:sp>
        <p:nvSpPr>
          <p:cNvPr id="19459" name="Notes Placeholder 2">
            <a:extLst>
              <a:ext uri="{FF2B5EF4-FFF2-40B4-BE49-F238E27FC236}">
                <a16:creationId xmlns:a16="http://schemas.microsoft.com/office/drawing/2014/main" id="{7141C3B5-E3EE-67CE-E82C-9FA36691F5B1}"/>
              </a:ext>
            </a:extLst>
          </p:cNvPr>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19460" name="Slide Number Placeholder 3">
            <a:extLst>
              <a:ext uri="{FF2B5EF4-FFF2-40B4-BE49-F238E27FC236}">
                <a16:creationId xmlns:a16="http://schemas.microsoft.com/office/drawing/2014/main" id="{C853A2A9-B874-6A74-ABEF-05C17128F272}"/>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125" indent="-284163">
              <a:spcBef>
                <a:spcPct val="30000"/>
              </a:spcBef>
              <a:defRPr sz="1200">
                <a:solidFill>
                  <a:schemeClr val="tx1"/>
                </a:solidFill>
                <a:latin typeface="Arial" panose="020B0604020202020204" pitchFamily="34" charset="0"/>
                <a:cs typeface="Arial" panose="020B0604020202020204" pitchFamily="34" charset="0"/>
              </a:defRPr>
            </a:lvl2pPr>
            <a:lvl3pPr marL="1150938" indent="-225425">
              <a:spcBef>
                <a:spcPct val="30000"/>
              </a:spcBef>
              <a:defRPr sz="1200">
                <a:solidFill>
                  <a:schemeClr val="tx1"/>
                </a:solidFill>
                <a:latin typeface="Arial" panose="020B0604020202020204" pitchFamily="34" charset="0"/>
                <a:cs typeface="Arial" panose="020B0604020202020204" pitchFamily="34" charset="0"/>
              </a:defRPr>
            </a:lvl3pPr>
            <a:lvl4pPr marL="1612900" indent="-225425">
              <a:spcBef>
                <a:spcPct val="30000"/>
              </a:spcBef>
              <a:defRPr sz="1200">
                <a:solidFill>
                  <a:schemeClr val="tx1"/>
                </a:solidFill>
                <a:latin typeface="Arial" panose="020B0604020202020204" pitchFamily="34" charset="0"/>
                <a:cs typeface="Arial" panose="020B0604020202020204" pitchFamily="34" charset="0"/>
              </a:defRPr>
            </a:lvl4pPr>
            <a:lvl5pPr marL="2074863" indent="-225425">
              <a:spcBef>
                <a:spcPct val="30000"/>
              </a:spcBef>
              <a:defRPr sz="1200">
                <a:solidFill>
                  <a:schemeClr val="tx1"/>
                </a:solidFill>
                <a:latin typeface="Arial" panose="020B0604020202020204" pitchFamily="34" charset="0"/>
                <a:cs typeface="Arial" panose="020B0604020202020204" pitchFamily="34" charset="0"/>
              </a:defRPr>
            </a:lvl5pPr>
            <a:lvl6pPr marL="25320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92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64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36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2D4196-8AA4-4F0F-B5F4-C36E91632DC6}"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29CBFF25-DB95-3663-F4C8-93FD1F250AF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6600" indent="-280988">
              <a:spcBef>
                <a:spcPct val="30000"/>
              </a:spcBef>
              <a:defRPr sz="1200">
                <a:solidFill>
                  <a:schemeClr val="tx1"/>
                </a:solidFill>
                <a:latin typeface="Arial" panose="020B0604020202020204" pitchFamily="34" charset="0"/>
                <a:cs typeface="Arial" panose="020B0604020202020204" pitchFamily="34" charset="0"/>
              </a:defRPr>
            </a:lvl2pPr>
            <a:lvl3pPr marL="1138238" indent="-222250">
              <a:spcBef>
                <a:spcPct val="30000"/>
              </a:spcBef>
              <a:defRPr sz="1200">
                <a:solidFill>
                  <a:schemeClr val="tx1"/>
                </a:solidFill>
                <a:latin typeface="Arial" panose="020B0604020202020204" pitchFamily="34" charset="0"/>
                <a:cs typeface="Arial" panose="020B0604020202020204" pitchFamily="34" charset="0"/>
              </a:defRPr>
            </a:lvl3pPr>
            <a:lvl4pPr marL="1595438" indent="-222250">
              <a:spcBef>
                <a:spcPct val="30000"/>
              </a:spcBef>
              <a:defRPr sz="1200">
                <a:solidFill>
                  <a:schemeClr val="tx1"/>
                </a:solidFill>
                <a:latin typeface="Arial" panose="020B0604020202020204" pitchFamily="34" charset="0"/>
                <a:cs typeface="Arial" panose="020B0604020202020204" pitchFamily="34" charset="0"/>
              </a:defRPr>
            </a:lvl4pPr>
            <a:lvl5pPr marL="2051050" indent="-222250">
              <a:spcBef>
                <a:spcPct val="30000"/>
              </a:spcBef>
              <a:defRPr sz="1200">
                <a:solidFill>
                  <a:schemeClr val="tx1"/>
                </a:solidFill>
                <a:latin typeface="Arial" panose="020B0604020202020204" pitchFamily="34" charset="0"/>
                <a:cs typeface="Arial" panose="020B0604020202020204" pitchFamily="34" charset="0"/>
              </a:defRPr>
            </a:lvl5pPr>
            <a:lvl6pPr marL="25082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54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26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98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70B9F5-1F61-4CBC-9BC1-C17D3EFAD164}"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8131" name="Rectangle 2">
            <a:extLst>
              <a:ext uri="{FF2B5EF4-FFF2-40B4-BE49-F238E27FC236}">
                <a16:creationId xmlns:a16="http://schemas.microsoft.com/office/drawing/2014/main" id="{4EE8FDB7-170D-43EA-6C22-F31D66DF583F}"/>
              </a:ext>
            </a:extLst>
          </p:cNvPr>
          <p:cNvSpPr>
            <a:spLocks noGrp="1" noRot="1" noChangeAspect="1" noChangeArrowheads="1" noTextEdit="1"/>
          </p:cNvSpPr>
          <p:nvPr>
            <p:ph type="sldImg"/>
          </p:nvPr>
        </p:nvSpPr>
        <p:spPr>
          <a:xfrm>
            <a:off x="1139825" y="677863"/>
            <a:ext cx="4714875" cy="3535362"/>
          </a:xfrm>
          <a:ln/>
        </p:spPr>
      </p:sp>
      <p:sp>
        <p:nvSpPr>
          <p:cNvPr id="48132" name="Rectangle 3">
            <a:extLst>
              <a:ext uri="{FF2B5EF4-FFF2-40B4-BE49-F238E27FC236}">
                <a16:creationId xmlns:a16="http://schemas.microsoft.com/office/drawing/2014/main" id="{0D982C08-05BB-D22D-4B72-E42E753F988A}"/>
              </a:ext>
            </a:extLst>
          </p:cNvPr>
          <p:cNvSpPr>
            <a:spLocks noGrp="1" noChangeArrowheads="1"/>
          </p:cNvSpPr>
          <p:nvPr>
            <p:ph type="body" idx="1"/>
          </p:nvPr>
        </p:nvSpPr>
        <p:spPr>
          <a:xfrm>
            <a:off x="914400" y="4437063"/>
            <a:ext cx="18407063" cy="383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8621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A42C14C4-E254-174C-6C3B-6DD979B8AE4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6600" indent="-280988">
              <a:spcBef>
                <a:spcPct val="30000"/>
              </a:spcBef>
              <a:defRPr sz="1200">
                <a:solidFill>
                  <a:schemeClr val="tx1"/>
                </a:solidFill>
                <a:latin typeface="Arial" panose="020B0604020202020204" pitchFamily="34" charset="0"/>
                <a:cs typeface="Arial" panose="020B0604020202020204" pitchFamily="34" charset="0"/>
              </a:defRPr>
            </a:lvl2pPr>
            <a:lvl3pPr marL="1138238" indent="-222250">
              <a:spcBef>
                <a:spcPct val="30000"/>
              </a:spcBef>
              <a:defRPr sz="1200">
                <a:solidFill>
                  <a:schemeClr val="tx1"/>
                </a:solidFill>
                <a:latin typeface="Arial" panose="020B0604020202020204" pitchFamily="34" charset="0"/>
                <a:cs typeface="Arial" panose="020B0604020202020204" pitchFamily="34" charset="0"/>
              </a:defRPr>
            </a:lvl3pPr>
            <a:lvl4pPr marL="1595438" indent="-222250">
              <a:spcBef>
                <a:spcPct val="30000"/>
              </a:spcBef>
              <a:defRPr sz="1200">
                <a:solidFill>
                  <a:schemeClr val="tx1"/>
                </a:solidFill>
                <a:latin typeface="Arial" panose="020B0604020202020204" pitchFamily="34" charset="0"/>
                <a:cs typeface="Arial" panose="020B0604020202020204" pitchFamily="34" charset="0"/>
              </a:defRPr>
            </a:lvl4pPr>
            <a:lvl5pPr marL="2051050" indent="-222250">
              <a:spcBef>
                <a:spcPct val="30000"/>
              </a:spcBef>
              <a:defRPr sz="1200">
                <a:solidFill>
                  <a:schemeClr val="tx1"/>
                </a:solidFill>
                <a:latin typeface="Arial" panose="020B0604020202020204" pitchFamily="34" charset="0"/>
                <a:cs typeface="Arial" panose="020B0604020202020204" pitchFamily="34" charset="0"/>
              </a:defRPr>
            </a:lvl5pPr>
            <a:lvl6pPr marL="25082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54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26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98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C6784D-119C-4C85-BE79-0B268DA506F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0419" name="Rectangle 2">
            <a:extLst>
              <a:ext uri="{FF2B5EF4-FFF2-40B4-BE49-F238E27FC236}">
                <a16:creationId xmlns:a16="http://schemas.microsoft.com/office/drawing/2014/main" id="{5AF7F981-FB0E-A8D3-4982-7D676AD962D4}"/>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A271D0AD-85B1-2505-08AF-6B3B7F1C12B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6201D0E-B550-5D62-7402-A9F93319C2B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A7B8EEC9-FA54-2E66-B5FB-C7F15D43CE05}"/>
              </a:ext>
            </a:extLst>
          </p:cNvPr>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62468" name="Slide Number Placeholder 3">
            <a:extLst>
              <a:ext uri="{FF2B5EF4-FFF2-40B4-BE49-F238E27FC236}">
                <a16:creationId xmlns:a16="http://schemas.microsoft.com/office/drawing/2014/main" id="{9584C8ED-7F26-0C47-3C13-E16AF2248D93}"/>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125" indent="-284163">
              <a:spcBef>
                <a:spcPct val="30000"/>
              </a:spcBef>
              <a:defRPr sz="1200">
                <a:solidFill>
                  <a:schemeClr val="tx1"/>
                </a:solidFill>
                <a:latin typeface="Arial" panose="020B0604020202020204" pitchFamily="34" charset="0"/>
                <a:cs typeface="Arial" panose="020B0604020202020204" pitchFamily="34" charset="0"/>
              </a:defRPr>
            </a:lvl2pPr>
            <a:lvl3pPr marL="1150938" indent="-225425">
              <a:spcBef>
                <a:spcPct val="30000"/>
              </a:spcBef>
              <a:defRPr sz="1200">
                <a:solidFill>
                  <a:schemeClr val="tx1"/>
                </a:solidFill>
                <a:latin typeface="Arial" panose="020B0604020202020204" pitchFamily="34" charset="0"/>
                <a:cs typeface="Arial" panose="020B0604020202020204" pitchFamily="34" charset="0"/>
              </a:defRPr>
            </a:lvl3pPr>
            <a:lvl4pPr marL="1612900" indent="-225425">
              <a:spcBef>
                <a:spcPct val="30000"/>
              </a:spcBef>
              <a:defRPr sz="1200">
                <a:solidFill>
                  <a:schemeClr val="tx1"/>
                </a:solidFill>
                <a:latin typeface="Arial" panose="020B0604020202020204" pitchFamily="34" charset="0"/>
                <a:cs typeface="Arial" panose="020B0604020202020204" pitchFamily="34" charset="0"/>
              </a:defRPr>
            </a:lvl4pPr>
            <a:lvl5pPr marL="2074863" indent="-225425">
              <a:spcBef>
                <a:spcPct val="30000"/>
              </a:spcBef>
              <a:defRPr sz="1200">
                <a:solidFill>
                  <a:schemeClr val="tx1"/>
                </a:solidFill>
                <a:latin typeface="Arial" panose="020B0604020202020204" pitchFamily="34" charset="0"/>
                <a:cs typeface="Arial" panose="020B0604020202020204" pitchFamily="34" charset="0"/>
              </a:defRPr>
            </a:lvl5pPr>
            <a:lvl6pPr marL="25320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92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64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36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CE444F-0014-44F0-AE17-56FF8351987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B5879A38-2856-33E2-0D60-23F7F7FCD8E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6600" indent="-280988">
              <a:spcBef>
                <a:spcPct val="30000"/>
              </a:spcBef>
              <a:defRPr sz="1200">
                <a:solidFill>
                  <a:schemeClr val="tx1"/>
                </a:solidFill>
                <a:latin typeface="Arial" panose="020B0604020202020204" pitchFamily="34" charset="0"/>
                <a:cs typeface="Arial" panose="020B0604020202020204" pitchFamily="34" charset="0"/>
              </a:defRPr>
            </a:lvl2pPr>
            <a:lvl3pPr marL="1138238" indent="-222250">
              <a:spcBef>
                <a:spcPct val="30000"/>
              </a:spcBef>
              <a:defRPr sz="1200">
                <a:solidFill>
                  <a:schemeClr val="tx1"/>
                </a:solidFill>
                <a:latin typeface="Arial" panose="020B0604020202020204" pitchFamily="34" charset="0"/>
                <a:cs typeface="Arial" panose="020B0604020202020204" pitchFamily="34" charset="0"/>
              </a:defRPr>
            </a:lvl3pPr>
            <a:lvl4pPr marL="1595438" indent="-222250">
              <a:spcBef>
                <a:spcPct val="30000"/>
              </a:spcBef>
              <a:defRPr sz="1200">
                <a:solidFill>
                  <a:schemeClr val="tx1"/>
                </a:solidFill>
                <a:latin typeface="Arial" panose="020B0604020202020204" pitchFamily="34" charset="0"/>
                <a:cs typeface="Arial" panose="020B0604020202020204" pitchFamily="34" charset="0"/>
              </a:defRPr>
            </a:lvl4pPr>
            <a:lvl5pPr marL="2051050" indent="-222250">
              <a:spcBef>
                <a:spcPct val="30000"/>
              </a:spcBef>
              <a:defRPr sz="1200">
                <a:solidFill>
                  <a:schemeClr val="tx1"/>
                </a:solidFill>
                <a:latin typeface="Arial" panose="020B0604020202020204" pitchFamily="34" charset="0"/>
                <a:cs typeface="Arial" panose="020B0604020202020204" pitchFamily="34" charset="0"/>
              </a:defRPr>
            </a:lvl5pPr>
            <a:lvl6pPr marL="25082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54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26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98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C2EABA-D7AB-4538-9312-D0F55D08333C}"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0659" name="Rectangle 2">
            <a:extLst>
              <a:ext uri="{FF2B5EF4-FFF2-40B4-BE49-F238E27FC236}">
                <a16:creationId xmlns:a16="http://schemas.microsoft.com/office/drawing/2014/main" id="{0B86E5AE-4BF6-814A-4F78-F5FC86B20D79}"/>
              </a:ext>
            </a:extLst>
          </p:cNvPr>
          <p:cNvSpPr>
            <a:spLocks noGrp="1" noRot="1" noChangeAspect="1" noChangeArrowheads="1" noTextEdit="1"/>
          </p:cNvSpPr>
          <p:nvPr>
            <p:ph type="sldImg"/>
          </p:nvPr>
        </p:nvSpPr>
        <p:spPr>
          <a:xfrm>
            <a:off x="1185863" y="698500"/>
            <a:ext cx="4652962" cy="3489325"/>
          </a:xfrm>
          <a:ln/>
        </p:spPr>
      </p:sp>
      <p:sp>
        <p:nvSpPr>
          <p:cNvPr id="70660" name="Rectangle 3">
            <a:extLst>
              <a:ext uri="{FF2B5EF4-FFF2-40B4-BE49-F238E27FC236}">
                <a16:creationId xmlns:a16="http://schemas.microsoft.com/office/drawing/2014/main" id="{BA9ABFB3-B821-6356-D5F7-B1510B8D1F05}"/>
              </a:ext>
            </a:extLst>
          </p:cNvPr>
          <p:cNvSpPr>
            <a:spLocks noGrp="1" noChangeArrowheads="1"/>
          </p:cNvSpPr>
          <p:nvPr>
            <p:ph type="body" idx="1"/>
          </p:nvPr>
        </p:nvSpPr>
        <p:spPr>
          <a:xfrm>
            <a:off x="939800" y="4419600"/>
            <a:ext cx="1109663"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Briefing Guide</a:t>
            </a:r>
          </a:p>
        </p:txBody>
      </p:sp>
    </p:spTree>
    <p:extLst>
      <p:ext uri="{BB962C8B-B14F-4D97-AF65-F5344CB8AC3E}">
        <p14:creationId xmlns:p14="http://schemas.microsoft.com/office/powerpoint/2010/main" val="3801292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6201D0E-B550-5D62-7402-A9F93319C2B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A7B8EEC9-FA54-2E66-B5FB-C7F15D43CE05}"/>
              </a:ext>
            </a:extLst>
          </p:cNvPr>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62468" name="Slide Number Placeholder 3">
            <a:extLst>
              <a:ext uri="{FF2B5EF4-FFF2-40B4-BE49-F238E27FC236}">
                <a16:creationId xmlns:a16="http://schemas.microsoft.com/office/drawing/2014/main" id="{9584C8ED-7F26-0C47-3C13-E16AF2248D93}"/>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125" indent="-284163">
              <a:spcBef>
                <a:spcPct val="30000"/>
              </a:spcBef>
              <a:defRPr sz="1200">
                <a:solidFill>
                  <a:schemeClr val="tx1"/>
                </a:solidFill>
                <a:latin typeface="Arial" panose="020B0604020202020204" pitchFamily="34" charset="0"/>
                <a:cs typeface="Arial" panose="020B0604020202020204" pitchFamily="34" charset="0"/>
              </a:defRPr>
            </a:lvl2pPr>
            <a:lvl3pPr marL="1150938" indent="-225425">
              <a:spcBef>
                <a:spcPct val="30000"/>
              </a:spcBef>
              <a:defRPr sz="1200">
                <a:solidFill>
                  <a:schemeClr val="tx1"/>
                </a:solidFill>
                <a:latin typeface="Arial" panose="020B0604020202020204" pitchFamily="34" charset="0"/>
                <a:cs typeface="Arial" panose="020B0604020202020204" pitchFamily="34" charset="0"/>
              </a:defRPr>
            </a:lvl3pPr>
            <a:lvl4pPr marL="1612900" indent="-225425">
              <a:spcBef>
                <a:spcPct val="30000"/>
              </a:spcBef>
              <a:defRPr sz="1200">
                <a:solidFill>
                  <a:schemeClr val="tx1"/>
                </a:solidFill>
                <a:latin typeface="Arial" panose="020B0604020202020204" pitchFamily="34" charset="0"/>
                <a:cs typeface="Arial" panose="020B0604020202020204" pitchFamily="34" charset="0"/>
              </a:defRPr>
            </a:lvl4pPr>
            <a:lvl5pPr marL="2074863" indent="-225425">
              <a:spcBef>
                <a:spcPct val="30000"/>
              </a:spcBef>
              <a:defRPr sz="1200">
                <a:solidFill>
                  <a:schemeClr val="tx1"/>
                </a:solidFill>
                <a:latin typeface="Arial" panose="020B0604020202020204" pitchFamily="34" charset="0"/>
                <a:cs typeface="Arial" panose="020B0604020202020204" pitchFamily="34" charset="0"/>
              </a:defRPr>
            </a:lvl5pPr>
            <a:lvl6pPr marL="25320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92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64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36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CE444F-0014-44F0-AE17-56FF8351987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69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6201D0E-B550-5D62-7402-A9F93319C2B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A7B8EEC9-FA54-2E66-B5FB-C7F15D43CE05}"/>
              </a:ext>
            </a:extLst>
          </p:cNvPr>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62468" name="Slide Number Placeholder 3">
            <a:extLst>
              <a:ext uri="{FF2B5EF4-FFF2-40B4-BE49-F238E27FC236}">
                <a16:creationId xmlns:a16="http://schemas.microsoft.com/office/drawing/2014/main" id="{9584C8ED-7F26-0C47-3C13-E16AF2248D93}"/>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125" indent="-284163">
              <a:spcBef>
                <a:spcPct val="30000"/>
              </a:spcBef>
              <a:defRPr sz="1200">
                <a:solidFill>
                  <a:schemeClr val="tx1"/>
                </a:solidFill>
                <a:latin typeface="Arial" panose="020B0604020202020204" pitchFamily="34" charset="0"/>
                <a:cs typeface="Arial" panose="020B0604020202020204" pitchFamily="34" charset="0"/>
              </a:defRPr>
            </a:lvl2pPr>
            <a:lvl3pPr marL="1150938" indent="-225425">
              <a:spcBef>
                <a:spcPct val="30000"/>
              </a:spcBef>
              <a:defRPr sz="1200">
                <a:solidFill>
                  <a:schemeClr val="tx1"/>
                </a:solidFill>
                <a:latin typeface="Arial" panose="020B0604020202020204" pitchFamily="34" charset="0"/>
                <a:cs typeface="Arial" panose="020B0604020202020204" pitchFamily="34" charset="0"/>
              </a:defRPr>
            </a:lvl3pPr>
            <a:lvl4pPr marL="1612900" indent="-225425">
              <a:spcBef>
                <a:spcPct val="30000"/>
              </a:spcBef>
              <a:defRPr sz="1200">
                <a:solidFill>
                  <a:schemeClr val="tx1"/>
                </a:solidFill>
                <a:latin typeface="Arial" panose="020B0604020202020204" pitchFamily="34" charset="0"/>
                <a:cs typeface="Arial" panose="020B0604020202020204" pitchFamily="34" charset="0"/>
              </a:defRPr>
            </a:lvl4pPr>
            <a:lvl5pPr marL="2074863" indent="-225425">
              <a:spcBef>
                <a:spcPct val="30000"/>
              </a:spcBef>
              <a:defRPr sz="1200">
                <a:solidFill>
                  <a:schemeClr val="tx1"/>
                </a:solidFill>
                <a:latin typeface="Arial" panose="020B0604020202020204" pitchFamily="34" charset="0"/>
                <a:cs typeface="Arial" panose="020B0604020202020204" pitchFamily="34" charset="0"/>
              </a:defRPr>
            </a:lvl5pPr>
            <a:lvl6pPr marL="25320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92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64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36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CE444F-0014-44F0-AE17-56FF8351987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08920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8D7E476C-904A-A0E1-1B6B-760272653A3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6600" indent="-280988">
              <a:spcBef>
                <a:spcPct val="30000"/>
              </a:spcBef>
              <a:defRPr sz="1200">
                <a:solidFill>
                  <a:schemeClr val="tx1"/>
                </a:solidFill>
                <a:latin typeface="Arial" panose="020B0604020202020204" pitchFamily="34" charset="0"/>
                <a:cs typeface="Arial" panose="020B0604020202020204" pitchFamily="34" charset="0"/>
              </a:defRPr>
            </a:lvl2pPr>
            <a:lvl3pPr marL="1138238" indent="-222250">
              <a:spcBef>
                <a:spcPct val="30000"/>
              </a:spcBef>
              <a:defRPr sz="1200">
                <a:solidFill>
                  <a:schemeClr val="tx1"/>
                </a:solidFill>
                <a:latin typeface="Arial" panose="020B0604020202020204" pitchFamily="34" charset="0"/>
                <a:cs typeface="Arial" panose="020B0604020202020204" pitchFamily="34" charset="0"/>
              </a:defRPr>
            </a:lvl3pPr>
            <a:lvl4pPr marL="1595438" indent="-222250">
              <a:spcBef>
                <a:spcPct val="30000"/>
              </a:spcBef>
              <a:defRPr sz="1200">
                <a:solidFill>
                  <a:schemeClr val="tx1"/>
                </a:solidFill>
                <a:latin typeface="Arial" panose="020B0604020202020204" pitchFamily="34" charset="0"/>
                <a:cs typeface="Arial" panose="020B0604020202020204" pitchFamily="34" charset="0"/>
              </a:defRPr>
            </a:lvl4pPr>
            <a:lvl5pPr marL="2051050" indent="-222250">
              <a:spcBef>
                <a:spcPct val="30000"/>
              </a:spcBef>
              <a:defRPr sz="1200">
                <a:solidFill>
                  <a:schemeClr val="tx1"/>
                </a:solidFill>
                <a:latin typeface="Arial" panose="020B0604020202020204" pitchFamily="34" charset="0"/>
                <a:cs typeface="Arial" panose="020B0604020202020204" pitchFamily="34" charset="0"/>
              </a:defRPr>
            </a:lvl5pPr>
            <a:lvl6pPr marL="25082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54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26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98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BB8BA2-1BEA-4068-817E-7977C1BE01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2">
            <a:extLst>
              <a:ext uri="{FF2B5EF4-FFF2-40B4-BE49-F238E27FC236}">
                <a16:creationId xmlns:a16="http://schemas.microsoft.com/office/drawing/2014/main" id="{4252F4C5-46A7-8BC4-BE8A-FBDFE8001320}"/>
              </a:ext>
            </a:extLst>
          </p:cNvPr>
          <p:cNvSpPr>
            <a:spLocks noGrp="1" noRot="1" noChangeAspect="1" noChangeArrowheads="1" noTextEdit="1"/>
          </p:cNvSpPr>
          <p:nvPr>
            <p:ph type="sldImg"/>
          </p:nvPr>
        </p:nvSpPr>
        <p:spPr>
          <a:xfrm>
            <a:off x="1139825" y="677863"/>
            <a:ext cx="4714875" cy="3535362"/>
          </a:xfrm>
          <a:ln/>
        </p:spPr>
      </p:sp>
      <p:sp>
        <p:nvSpPr>
          <p:cNvPr id="74756" name="Rectangle 3">
            <a:extLst>
              <a:ext uri="{FF2B5EF4-FFF2-40B4-BE49-F238E27FC236}">
                <a16:creationId xmlns:a16="http://schemas.microsoft.com/office/drawing/2014/main" id="{04FF618E-C1C1-B78E-91B8-A4EA9C0E147C}"/>
              </a:ext>
            </a:extLst>
          </p:cNvPr>
          <p:cNvSpPr>
            <a:spLocks noGrp="1" noChangeArrowheads="1"/>
          </p:cNvSpPr>
          <p:nvPr>
            <p:ph type="body" idx="1"/>
          </p:nvPr>
        </p:nvSpPr>
        <p:spPr>
          <a:xfrm>
            <a:off x="914400" y="4437063"/>
            <a:ext cx="5357813" cy="4657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89" tIns="46644" rIns="93289" bIns="46644"/>
          <a:lstStyle/>
          <a:p>
            <a:pPr eaLnBrk="1" hangingPunct="1">
              <a:buFontTx/>
              <a:buChar char="•"/>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8B8E9CE8-B833-F290-B45E-BF5B3B41A40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6600" indent="-280988">
              <a:spcBef>
                <a:spcPct val="30000"/>
              </a:spcBef>
              <a:defRPr sz="1200">
                <a:solidFill>
                  <a:schemeClr val="tx1"/>
                </a:solidFill>
                <a:latin typeface="Arial" panose="020B0604020202020204" pitchFamily="34" charset="0"/>
                <a:cs typeface="Arial" panose="020B0604020202020204" pitchFamily="34" charset="0"/>
              </a:defRPr>
            </a:lvl2pPr>
            <a:lvl3pPr marL="1138238" indent="-222250">
              <a:spcBef>
                <a:spcPct val="30000"/>
              </a:spcBef>
              <a:defRPr sz="1200">
                <a:solidFill>
                  <a:schemeClr val="tx1"/>
                </a:solidFill>
                <a:latin typeface="Arial" panose="020B0604020202020204" pitchFamily="34" charset="0"/>
                <a:cs typeface="Arial" panose="020B0604020202020204" pitchFamily="34" charset="0"/>
              </a:defRPr>
            </a:lvl3pPr>
            <a:lvl4pPr marL="1595438" indent="-222250">
              <a:spcBef>
                <a:spcPct val="30000"/>
              </a:spcBef>
              <a:defRPr sz="1200">
                <a:solidFill>
                  <a:schemeClr val="tx1"/>
                </a:solidFill>
                <a:latin typeface="Arial" panose="020B0604020202020204" pitchFamily="34" charset="0"/>
                <a:cs typeface="Arial" panose="020B0604020202020204" pitchFamily="34" charset="0"/>
              </a:defRPr>
            </a:lvl4pPr>
            <a:lvl5pPr marL="2051050" indent="-222250">
              <a:spcBef>
                <a:spcPct val="30000"/>
              </a:spcBef>
              <a:defRPr sz="1200">
                <a:solidFill>
                  <a:schemeClr val="tx1"/>
                </a:solidFill>
                <a:latin typeface="Arial" panose="020B0604020202020204" pitchFamily="34" charset="0"/>
                <a:cs typeface="Arial" panose="020B0604020202020204" pitchFamily="34" charset="0"/>
              </a:defRPr>
            </a:lvl5pPr>
            <a:lvl6pPr marL="25082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54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26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98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528B08-C9BA-4917-8B63-84E35E577C76}"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2947" name="Rectangle 2">
            <a:extLst>
              <a:ext uri="{FF2B5EF4-FFF2-40B4-BE49-F238E27FC236}">
                <a16:creationId xmlns:a16="http://schemas.microsoft.com/office/drawing/2014/main" id="{921F96FE-ABDF-1FF1-6FBB-A19FBE019220}"/>
              </a:ext>
            </a:extLst>
          </p:cNvPr>
          <p:cNvSpPr>
            <a:spLocks noGrp="1" noRot="1" noChangeAspect="1" noChangeArrowheads="1" noTextEdit="1"/>
          </p:cNvSpPr>
          <p:nvPr>
            <p:ph type="sldImg"/>
          </p:nvPr>
        </p:nvSpPr>
        <p:spPr>
          <a:xfrm>
            <a:off x="1139825" y="677863"/>
            <a:ext cx="4714875" cy="3535362"/>
          </a:xfrm>
          <a:ln/>
        </p:spPr>
      </p:sp>
      <p:sp>
        <p:nvSpPr>
          <p:cNvPr id="82948" name="Rectangle 3">
            <a:extLst>
              <a:ext uri="{FF2B5EF4-FFF2-40B4-BE49-F238E27FC236}">
                <a16:creationId xmlns:a16="http://schemas.microsoft.com/office/drawing/2014/main" id="{E7644239-34A0-05DA-FD9C-A454E47B2F0A}"/>
              </a:ext>
            </a:extLst>
          </p:cNvPr>
          <p:cNvSpPr>
            <a:spLocks noGrp="1" noChangeArrowheads="1"/>
          </p:cNvSpPr>
          <p:nvPr>
            <p:ph type="body" idx="1"/>
          </p:nvPr>
        </p:nvSpPr>
        <p:spPr>
          <a:xfrm>
            <a:off x="914400" y="4437063"/>
            <a:ext cx="5205413" cy="27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5201287A-DF45-84EB-1858-AA2679C7576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6600" indent="-280988">
              <a:spcBef>
                <a:spcPct val="30000"/>
              </a:spcBef>
              <a:defRPr sz="1200">
                <a:solidFill>
                  <a:schemeClr val="tx1"/>
                </a:solidFill>
                <a:latin typeface="Arial" panose="020B0604020202020204" pitchFamily="34" charset="0"/>
                <a:cs typeface="Arial" panose="020B0604020202020204" pitchFamily="34" charset="0"/>
              </a:defRPr>
            </a:lvl2pPr>
            <a:lvl3pPr marL="1138238" indent="-222250">
              <a:spcBef>
                <a:spcPct val="30000"/>
              </a:spcBef>
              <a:defRPr sz="1200">
                <a:solidFill>
                  <a:schemeClr val="tx1"/>
                </a:solidFill>
                <a:latin typeface="Arial" panose="020B0604020202020204" pitchFamily="34" charset="0"/>
                <a:cs typeface="Arial" panose="020B0604020202020204" pitchFamily="34" charset="0"/>
              </a:defRPr>
            </a:lvl3pPr>
            <a:lvl4pPr marL="1595438" indent="-222250">
              <a:spcBef>
                <a:spcPct val="30000"/>
              </a:spcBef>
              <a:defRPr sz="1200">
                <a:solidFill>
                  <a:schemeClr val="tx1"/>
                </a:solidFill>
                <a:latin typeface="Arial" panose="020B0604020202020204" pitchFamily="34" charset="0"/>
                <a:cs typeface="Arial" panose="020B0604020202020204" pitchFamily="34" charset="0"/>
              </a:defRPr>
            </a:lvl4pPr>
            <a:lvl5pPr marL="2051050" indent="-222250">
              <a:spcBef>
                <a:spcPct val="30000"/>
              </a:spcBef>
              <a:defRPr sz="1200">
                <a:solidFill>
                  <a:schemeClr val="tx1"/>
                </a:solidFill>
                <a:latin typeface="Arial" panose="020B0604020202020204" pitchFamily="34" charset="0"/>
                <a:cs typeface="Arial" panose="020B0604020202020204" pitchFamily="34" charset="0"/>
              </a:defRPr>
            </a:lvl5pPr>
            <a:lvl6pPr marL="25082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54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26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98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A87219-682F-47D6-A55E-C4A3527B9829}"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7043" name="Rectangle 2">
            <a:extLst>
              <a:ext uri="{FF2B5EF4-FFF2-40B4-BE49-F238E27FC236}">
                <a16:creationId xmlns:a16="http://schemas.microsoft.com/office/drawing/2014/main" id="{F1974DE5-9853-5A7A-7F18-28C89078F5FF}"/>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27B7047C-6834-EB51-1C6C-20C424DF130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64780" indent="-291803" eaLnBrk="0" hangingPunct="0">
              <a:spcBef>
                <a:spcPct val="30000"/>
              </a:spcBef>
              <a:defRPr sz="1200">
                <a:solidFill>
                  <a:schemeClr val="tx1"/>
                </a:solidFill>
                <a:latin typeface="Times New Roman" pitchFamily="18" charset="0"/>
              </a:defRPr>
            </a:lvl2pPr>
            <a:lvl3pPr marL="1175227" indent="-234084" eaLnBrk="0" hangingPunct="0">
              <a:spcBef>
                <a:spcPct val="30000"/>
              </a:spcBef>
              <a:defRPr sz="1200">
                <a:solidFill>
                  <a:schemeClr val="tx1"/>
                </a:solidFill>
                <a:latin typeface="Times New Roman" pitchFamily="18" charset="0"/>
              </a:defRPr>
            </a:lvl3pPr>
            <a:lvl4pPr marL="1648203" indent="-234084" eaLnBrk="0" hangingPunct="0">
              <a:spcBef>
                <a:spcPct val="30000"/>
              </a:spcBef>
              <a:defRPr sz="1200">
                <a:solidFill>
                  <a:schemeClr val="tx1"/>
                </a:solidFill>
                <a:latin typeface="Times New Roman" pitchFamily="18" charset="0"/>
              </a:defRPr>
            </a:lvl4pPr>
            <a:lvl5pPr marL="2119576" indent="-234084" eaLnBrk="0" hangingPunct="0">
              <a:spcBef>
                <a:spcPct val="30000"/>
              </a:spcBef>
              <a:defRPr sz="1200">
                <a:solidFill>
                  <a:schemeClr val="tx1"/>
                </a:solidFill>
                <a:latin typeface="Times New Roman" pitchFamily="18" charset="0"/>
              </a:defRPr>
            </a:lvl5pPr>
            <a:lvl6pPr marL="2581329" indent="-234084" eaLnBrk="0" fontAlgn="base" hangingPunct="0">
              <a:spcBef>
                <a:spcPct val="30000"/>
              </a:spcBef>
              <a:spcAft>
                <a:spcPct val="0"/>
              </a:spcAft>
              <a:defRPr sz="1200">
                <a:solidFill>
                  <a:schemeClr val="tx1"/>
                </a:solidFill>
                <a:latin typeface="Times New Roman" pitchFamily="18" charset="0"/>
              </a:defRPr>
            </a:lvl6pPr>
            <a:lvl7pPr marL="3043084" indent="-234084" eaLnBrk="0" fontAlgn="base" hangingPunct="0">
              <a:spcBef>
                <a:spcPct val="30000"/>
              </a:spcBef>
              <a:spcAft>
                <a:spcPct val="0"/>
              </a:spcAft>
              <a:defRPr sz="1200">
                <a:solidFill>
                  <a:schemeClr val="tx1"/>
                </a:solidFill>
                <a:latin typeface="Times New Roman" pitchFamily="18" charset="0"/>
              </a:defRPr>
            </a:lvl7pPr>
            <a:lvl8pPr marL="3504837" indent="-234084" eaLnBrk="0" fontAlgn="base" hangingPunct="0">
              <a:spcBef>
                <a:spcPct val="30000"/>
              </a:spcBef>
              <a:spcAft>
                <a:spcPct val="0"/>
              </a:spcAft>
              <a:defRPr sz="1200">
                <a:solidFill>
                  <a:schemeClr val="tx1"/>
                </a:solidFill>
                <a:latin typeface="Times New Roman" pitchFamily="18" charset="0"/>
              </a:defRPr>
            </a:lvl8pPr>
            <a:lvl9pPr marL="3966590" indent="-234084"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3506" rtl="0" eaLnBrk="1" fontAlgn="base" latinLnBrk="0" hangingPunct="1">
              <a:lnSpc>
                <a:spcPct val="100000"/>
              </a:lnSpc>
              <a:spcBef>
                <a:spcPct val="0"/>
              </a:spcBef>
              <a:spcAft>
                <a:spcPct val="0"/>
              </a:spcAft>
              <a:buClrTx/>
              <a:buSzTx/>
              <a:buFontTx/>
              <a:buNone/>
              <a:tabLst/>
              <a:defRPr/>
            </a:pPr>
            <a:fld id="{0A448A09-F3A0-4F07-9B54-1DF64FAA19A1}"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23506"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53251" name="Rectangle 2"/>
          <p:cNvSpPr>
            <a:spLocks noGrp="1" noRot="1" noChangeAspect="1" noChangeArrowheads="1" noTextEdit="1"/>
          </p:cNvSpPr>
          <p:nvPr>
            <p:ph type="sldImg"/>
          </p:nvPr>
        </p:nvSpPr>
        <p:spPr>
          <a:xfrm>
            <a:off x="1187450" y="693738"/>
            <a:ext cx="4618038" cy="3463925"/>
          </a:xfrm>
          <a:ln/>
        </p:spPr>
      </p:sp>
      <p:sp>
        <p:nvSpPr>
          <p:cNvPr id="53252" name="Rectangle 3"/>
          <p:cNvSpPr>
            <a:spLocks noGrp="1" noChangeArrowheads="1"/>
          </p:cNvSpPr>
          <p:nvPr>
            <p:ph type="body" idx="1"/>
          </p:nvPr>
        </p:nvSpPr>
        <p:spPr>
          <a:xfrm>
            <a:off x="918609" y="4389419"/>
            <a:ext cx="5137978" cy="4237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89177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98FED7E2-F687-E5EC-A26F-4FA7E688B994}"/>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5E5A82F1-D77F-23E7-00C4-49160E48602B}"/>
              </a:ext>
            </a:extLst>
          </p:cNvPr>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23556" name="Slide Number Placeholder 3">
            <a:extLst>
              <a:ext uri="{FF2B5EF4-FFF2-40B4-BE49-F238E27FC236}">
                <a16:creationId xmlns:a16="http://schemas.microsoft.com/office/drawing/2014/main" id="{255E42E7-5DEE-7502-41DA-95C904327959}"/>
              </a:ext>
            </a:extLst>
          </p:cNvPr>
          <p:cNvSpPr>
            <a:spLocks noGrp="1"/>
          </p:cNvSpPr>
          <p:nvPr>
            <p:ph type="sldNum" sz="quarter" idx="5"/>
          </p:nvPr>
        </p:nvSpPr>
        <p:spPr>
          <a:noFill/>
        </p:spPr>
        <p:txBody>
          <a:bodyPr/>
          <a:lstStyle>
            <a:lvl1pPr defTabSz="895350">
              <a:spcBef>
                <a:spcPct val="30000"/>
              </a:spcBef>
              <a:defRPr sz="1200">
                <a:solidFill>
                  <a:schemeClr val="tx1"/>
                </a:solidFill>
                <a:latin typeface="Arial" panose="020B0604020202020204" pitchFamily="34" charset="0"/>
                <a:cs typeface="Arial" panose="020B0604020202020204" pitchFamily="34" charset="0"/>
              </a:defRPr>
            </a:lvl1pPr>
            <a:lvl2pPr marL="746125" indent="-284163" defTabSz="895350">
              <a:spcBef>
                <a:spcPct val="30000"/>
              </a:spcBef>
              <a:defRPr sz="1200">
                <a:solidFill>
                  <a:schemeClr val="tx1"/>
                </a:solidFill>
                <a:latin typeface="Arial" panose="020B0604020202020204" pitchFamily="34" charset="0"/>
                <a:cs typeface="Arial" panose="020B0604020202020204" pitchFamily="34" charset="0"/>
              </a:defRPr>
            </a:lvl2pPr>
            <a:lvl3pPr marL="1150938" indent="-225425" defTabSz="895350">
              <a:spcBef>
                <a:spcPct val="30000"/>
              </a:spcBef>
              <a:defRPr sz="1200">
                <a:solidFill>
                  <a:schemeClr val="tx1"/>
                </a:solidFill>
                <a:latin typeface="Arial" panose="020B0604020202020204" pitchFamily="34" charset="0"/>
                <a:cs typeface="Arial" panose="020B0604020202020204" pitchFamily="34" charset="0"/>
              </a:defRPr>
            </a:lvl3pPr>
            <a:lvl4pPr marL="1612900" indent="-225425" defTabSz="895350">
              <a:spcBef>
                <a:spcPct val="30000"/>
              </a:spcBef>
              <a:defRPr sz="1200">
                <a:solidFill>
                  <a:schemeClr val="tx1"/>
                </a:solidFill>
                <a:latin typeface="Arial" panose="020B0604020202020204" pitchFamily="34" charset="0"/>
                <a:cs typeface="Arial" panose="020B0604020202020204" pitchFamily="34" charset="0"/>
              </a:defRPr>
            </a:lvl4pPr>
            <a:lvl5pPr marL="2074863" indent="-225425" defTabSz="895350">
              <a:spcBef>
                <a:spcPct val="30000"/>
              </a:spcBef>
              <a:defRPr sz="1200">
                <a:solidFill>
                  <a:schemeClr val="tx1"/>
                </a:solidFill>
                <a:latin typeface="Arial" panose="020B0604020202020204" pitchFamily="34" charset="0"/>
                <a:cs typeface="Arial" panose="020B0604020202020204" pitchFamily="34" charset="0"/>
              </a:defRPr>
            </a:lvl5pPr>
            <a:lvl6pPr marL="2532063" indent="-225425" defTabSz="8953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9263" indent="-225425" defTabSz="8953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6463" indent="-225425" defTabSz="8953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3663" indent="-225425" defTabSz="8953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895350" rtl="0" eaLnBrk="1" fontAlgn="base" latinLnBrk="0" hangingPunct="1">
              <a:lnSpc>
                <a:spcPct val="100000"/>
              </a:lnSpc>
              <a:spcBef>
                <a:spcPct val="0"/>
              </a:spcBef>
              <a:spcAft>
                <a:spcPct val="0"/>
              </a:spcAft>
              <a:buClrTx/>
              <a:buSzTx/>
              <a:buFontTx/>
              <a:buNone/>
              <a:tabLst/>
              <a:defRPr/>
            </a:pPr>
            <a:fld id="{18DB848A-9434-4E07-85F9-69642E406D9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89535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87907A9D-2A12-02B9-9F25-F5B7AA1A17EF}"/>
              </a:ext>
            </a:extLst>
          </p:cNvPr>
          <p:cNvSpPr>
            <a:spLocks noGrp="1" noRot="1" noChangeAspect="1" noTextEdit="1"/>
          </p:cNvSpPr>
          <p:nvPr>
            <p:ph type="sldImg"/>
          </p:nvPr>
        </p:nvSpPr>
        <p:spPr>
          <a:ln/>
        </p:spPr>
      </p:sp>
      <p:sp>
        <p:nvSpPr>
          <p:cNvPr id="89091" name="Notes Placeholder 2">
            <a:extLst>
              <a:ext uri="{FF2B5EF4-FFF2-40B4-BE49-F238E27FC236}">
                <a16:creationId xmlns:a16="http://schemas.microsoft.com/office/drawing/2014/main" id="{88D781BE-76E9-8299-79A8-E4C7736055A6}"/>
              </a:ext>
            </a:extLst>
          </p:cNvPr>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89092" name="Slide Number Placeholder 3">
            <a:extLst>
              <a:ext uri="{FF2B5EF4-FFF2-40B4-BE49-F238E27FC236}">
                <a16:creationId xmlns:a16="http://schemas.microsoft.com/office/drawing/2014/main" id="{46889312-D87A-11FB-6B21-4CC841B77730}"/>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125" indent="-284163">
              <a:spcBef>
                <a:spcPct val="30000"/>
              </a:spcBef>
              <a:defRPr sz="1200">
                <a:solidFill>
                  <a:schemeClr val="tx1"/>
                </a:solidFill>
                <a:latin typeface="Arial" panose="020B0604020202020204" pitchFamily="34" charset="0"/>
                <a:cs typeface="Arial" panose="020B0604020202020204" pitchFamily="34" charset="0"/>
              </a:defRPr>
            </a:lvl2pPr>
            <a:lvl3pPr marL="1150938" indent="-225425">
              <a:spcBef>
                <a:spcPct val="30000"/>
              </a:spcBef>
              <a:defRPr sz="1200">
                <a:solidFill>
                  <a:schemeClr val="tx1"/>
                </a:solidFill>
                <a:latin typeface="Arial" panose="020B0604020202020204" pitchFamily="34" charset="0"/>
                <a:cs typeface="Arial" panose="020B0604020202020204" pitchFamily="34" charset="0"/>
              </a:defRPr>
            </a:lvl3pPr>
            <a:lvl4pPr marL="1612900" indent="-225425">
              <a:spcBef>
                <a:spcPct val="30000"/>
              </a:spcBef>
              <a:defRPr sz="1200">
                <a:solidFill>
                  <a:schemeClr val="tx1"/>
                </a:solidFill>
                <a:latin typeface="Arial" panose="020B0604020202020204" pitchFamily="34" charset="0"/>
                <a:cs typeface="Arial" panose="020B0604020202020204" pitchFamily="34" charset="0"/>
              </a:defRPr>
            </a:lvl4pPr>
            <a:lvl5pPr marL="2074863" indent="-225425">
              <a:spcBef>
                <a:spcPct val="30000"/>
              </a:spcBef>
              <a:defRPr sz="1200">
                <a:solidFill>
                  <a:schemeClr val="tx1"/>
                </a:solidFill>
                <a:latin typeface="Arial" panose="020B0604020202020204" pitchFamily="34" charset="0"/>
                <a:cs typeface="Arial" panose="020B0604020202020204" pitchFamily="34" charset="0"/>
              </a:defRPr>
            </a:lvl5pPr>
            <a:lvl6pPr marL="25320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92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64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36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EF00D4-B6A9-425A-969F-DB9500A1AA72}"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29979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2C78CDF-0C63-421C-BC5E-75779A172A5B}" type="slidenum">
              <a:rPr lang="en-US" smtClean="0"/>
              <a:pPr>
                <a:defRPr/>
              </a:pPr>
              <a:t>27</a:t>
            </a:fld>
            <a:endParaRPr lang="en-US" dirty="0"/>
          </a:p>
        </p:txBody>
      </p:sp>
    </p:spTree>
    <p:extLst>
      <p:ext uri="{BB962C8B-B14F-4D97-AF65-F5344CB8AC3E}">
        <p14:creationId xmlns:p14="http://schemas.microsoft.com/office/powerpoint/2010/main" val="1956772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C78CDF-0C63-421C-BC5E-75779A172A5B}" type="slidenum">
              <a:rPr lang="en-US" smtClean="0"/>
              <a:pPr>
                <a:defRPr/>
              </a:pPr>
              <a:t>28</a:t>
            </a:fld>
            <a:endParaRPr lang="en-US" dirty="0"/>
          </a:p>
        </p:txBody>
      </p:sp>
    </p:spTree>
    <p:extLst>
      <p:ext uri="{BB962C8B-B14F-4D97-AF65-F5344CB8AC3E}">
        <p14:creationId xmlns:p14="http://schemas.microsoft.com/office/powerpoint/2010/main" val="4293526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1220788" y="711200"/>
            <a:ext cx="4727575" cy="3544888"/>
          </a:xfrm>
          <a:ln/>
        </p:spPr>
      </p:sp>
      <p:sp>
        <p:nvSpPr>
          <p:cNvPr id="45060" name="Rectangle 3"/>
          <p:cNvSpPr>
            <a:spLocks noGrp="1" noChangeArrowheads="1"/>
          </p:cNvSpPr>
          <p:nvPr>
            <p:ph type="body" idx="1"/>
          </p:nvPr>
        </p:nvSpPr>
        <p:spPr>
          <a:xfrm>
            <a:off x="955922" y="4491318"/>
            <a:ext cx="5257571" cy="4252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87" tIns="46494" rIns="92987" bIns="46494"/>
          <a:lstStyle/>
          <a:p>
            <a:pPr eaLnBrk="1" hangingPunct="1"/>
            <a:endParaRPr lang="en-US" altLang="en-US"/>
          </a:p>
        </p:txBody>
      </p:sp>
    </p:spTree>
    <p:extLst>
      <p:ext uri="{BB962C8B-B14F-4D97-AF65-F5344CB8AC3E}">
        <p14:creationId xmlns:p14="http://schemas.microsoft.com/office/powerpoint/2010/main" val="3953311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87907A9D-2A12-02B9-9F25-F5B7AA1A17EF}"/>
              </a:ext>
            </a:extLst>
          </p:cNvPr>
          <p:cNvSpPr>
            <a:spLocks noGrp="1" noRot="1" noChangeAspect="1" noTextEdit="1"/>
          </p:cNvSpPr>
          <p:nvPr>
            <p:ph type="sldImg"/>
          </p:nvPr>
        </p:nvSpPr>
        <p:spPr>
          <a:ln/>
        </p:spPr>
      </p:sp>
      <p:sp>
        <p:nvSpPr>
          <p:cNvPr id="89091" name="Notes Placeholder 2">
            <a:extLst>
              <a:ext uri="{FF2B5EF4-FFF2-40B4-BE49-F238E27FC236}">
                <a16:creationId xmlns:a16="http://schemas.microsoft.com/office/drawing/2014/main" id="{88D781BE-76E9-8299-79A8-E4C7736055A6}"/>
              </a:ext>
            </a:extLst>
          </p:cNvPr>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89092" name="Slide Number Placeholder 3">
            <a:extLst>
              <a:ext uri="{FF2B5EF4-FFF2-40B4-BE49-F238E27FC236}">
                <a16:creationId xmlns:a16="http://schemas.microsoft.com/office/drawing/2014/main" id="{46889312-D87A-11FB-6B21-4CC841B77730}"/>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125" indent="-284163">
              <a:spcBef>
                <a:spcPct val="30000"/>
              </a:spcBef>
              <a:defRPr sz="1200">
                <a:solidFill>
                  <a:schemeClr val="tx1"/>
                </a:solidFill>
                <a:latin typeface="Arial" panose="020B0604020202020204" pitchFamily="34" charset="0"/>
                <a:cs typeface="Arial" panose="020B0604020202020204" pitchFamily="34" charset="0"/>
              </a:defRPr>
            </a:lvl2pPr>
            <a:lvl3pPr marL="1150938" indent="-225425">
              <a:spcBef>
                <a:spcPct val="30000"/>
              </a:spcBef>
              <a:defRPr sz="1200">
                <a:solidFill>
                  <a:schemeClr val="tx1"/>
                </a:solidFill>
                <a:latin typeface="Arial" panose="020B0604020202020204" pitchFamily="34" charset="0"/>
                <a:cs typeface="Arial" panose="020B0604020202020204" pitchFamily="34" charset="0"/>
              </a:defRPr>
            </a:lvl3pPr>
            <a:lvl4pPr marL="1612900" indent="-225425">
              <a:spcBef>
                <a:spcPct val="30000"/>
              </a:spcBef>
              <a:defRPr sz="1200">
                <a:solidFill>
                  <a:schemeClr val="tx1"/>
                </a:solidFill>
                <a:latin typeface="Arial" panose="020B0604020202020204" pitchFamily="34" charset="0"/>
                <a:cs typeface="Arial" panose="020B0604020202020204" pitchFamily="34" charset="0"/>
              </a:defRPr>
            </a:lvl4pPr>
            <a:lvl5pPr marL="2074863" indent="-225425">
              <a:spcBef>
                <a:spcPct val="30000"/>
              </a:spcBef>
              <a:defRPr sz="1200">
                <a:solidFill>
                  <a:schemeClr val="tx1"/>
                </a:solidFill>
                <a:latin typeface="Arial" panose="020B0604020202020204" pitchFamily="34" charset="0"/>
                <a:cs typeface="Arial" panose="020B0604020202020204" pitchFamily="34" charset="0"/>
              </a:defRPr>
            </a:lvl5pPr>
            <a:lvl6pPr marL="25320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92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64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36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EF00D4-B6A9-425A-969F-DB9500A1AA72}"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76112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7937" rtl="0" eaLnBrk="1" fontAlgn="base" latinLnBrk="0" hangingPunct="1">
              <a:lnSpc>
                <a:spcPct val="100000"/>
              </a:lnSpc>
              <a:spcBef>
                <a:spcPct val="0"/>
              </a:spcBef>
              <a:spcAft>
                <a:spcPct val="0"/>
              </a:spcAft>
              <a:buClrTx/>
              <a:buSzTx/>
              <a:buFontTx/>
              <a:buNone/>
              <a:tabLst/>
              <a:defRPr/>
            </a:pPr>
            <a:fld id="{92C78CDF-0C63-421C-BC5E-75779A172A5B}"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7937"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56772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7937" rtl="0" eaLnBrk="1" fontAlgn="base" latinLnBrk="0" hangingPunct="1">
              <a:lnSpc>
                <a:spcPct val="100000"/>
              </a:lnSpc>
              <a:spcBef>
                <a:spcPct val="0"/>
              </a:spcBef>
              <a:spcAft>
                <a:spcPct val="0"/>
              </a:spcAft>
              <a:buClrTx/>
              <a:buSzTx/>
              <a:buFontTx/>
              <a:buNone/>
              <a:tabLst/>
              <a:defRPr/>
            </a:pPr>
            <a:fld id="{92C78CDF-0C63-421C-BC5E-75779A172A5B}"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7937"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293526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87907A9D-2A12-02B9-9F25-F5B7AA1A17EF}"/>
              </a:ext>
            </a:extLst>
          </p:cNvPr>
          <p:cNvSpPr>
            <a:spLocks noGrp="1" noRot="1" noChangeAspect="1" noTextEdit="1"/>
          </p:cNvSpPr>
          <p:nvPr>
            <p:ph type="sldImg"/>
          </p:nvPr>
        </p:nvSpPr>
        <p:spPr>
          <a:ln/>
        </p:spPr>
      </p:sp>
      <p:sp>
        <p:nvSpPr>
          <p:cNvPr id="89091" name="Notes Placeholder 2">
            <a:extLst>
              <a:ext uri="{FF2B5EF4-FFF2-40B4-BE49-F238E27FC236}">
                <a16:creationId xmlns:a16="http://schemas.microsoft.com/office/drawing/2014/main" id="{88D781BE-76E9-8299-79A8-E4C7736055A6}"/>
              </a:ext>
            </a:extLst>
          </p:cNvPr>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89092" name="Slide Number Placeholder 3">
            <a:extLst>
              <a:ext uri="{FF2B5EF4-FFF2-40B4-BE49-F238E27FC236}">
                <a16:creationId xmlns:a16="http://schemas.microsoft.com/office/drawing/2014/main" id="{46889312-D87A-11FB-6B21-4CC841B77730}"/>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125" indent="-284163">
              <a:spcBef>
                <a:spcPct val="30000"/>
              </a:spcBef>
              <a:defRPr sz="1200">
                <a:solidFill>
                  <a:schemeClr val="tx1"/>
                </a:solidFill>
                <a:latin typeface="Arial" panose="020B0604020202020204" pitchFamily="34" charset="0"/>
                <a:cs typeface="Arial" panose="020B0604020202020204" pitchFamily="34" charset="0"/>
              </a:defRPr>
            </a:lvl2pPr>
            <a:lvl3pPr marL="1150938" indent="-225425">
              <a:spcBef>
                <a:spcPct val="30000"/>
              </a:spcBef>
              <a:defRPr sz="1200">
                <a:solidFill>
                  <a:schemeClr val="tx1"/>
                </a:solidFill>
                <a:latin typeface="Arial" panose="020B0604020202020204" pitchFamily="34" charset="0"/>
                <a:cs typeface="Arial" panose="020B0604020202020204" pitchFamily="34" charset="0"/>
              </a:defRPr>
            </a:lvl3pPr>
            <a:lvl4pPr marL="1612900" indent="-225425">
              <a:spcBef>
                <a:spcPct val="30000"/>
              </a:spcBef>
              <a:defRPr sz="1200">
                <a:solidFill>
                  <a:schemeClr val="tx1"/>
                </a:solidFill>
                <a:latin typeface="Arial" panose="020B0604020202020204" pitchFamily="34" charset="0"/>
                <a:cs typeface="Arial" panose="020B0604020202020204" pitchFamily="34" charset="0"/>
              </a:defRPr>
            </a:lvl4pPr>
            <a:lvl5pPr marL="2074863" indent="-225425">
              <a:spcBef>
                <a:spcPct val="30000"/>
              </a:spcBef>
              <a:defRPr sz="1200">
                <a:solidFill>
                  <a:schemeClr val="tx1"/>
                </a:solidFill>
                <a:latin typeface="Arial" panose="020B0604020202020204" pitchFamily="34" charset="0"/>
                <a:cs typeface="Arial" panose="020B0604020202020204" pitchFamily="34" charset="0"/>
              </a:defRPr>
            </a:lvl5pPr>
            <a:lvl6pPr marL="25320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92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64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36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EF00D4-B6A9-425A-969F-DB9500A1AA72}"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34985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47AD84C6-DA06-E95D-3B63-71BF35526552}"/>
              </a:ext>
            </a:extLst>
          </p:cNvPr>
          <p:cNvSpPr>
            <a:spLocks noGrp="1" noRot="1" noChangeAspect="1" noTextEdit="1"/>
          </p:cNvSpPr>
          <p:nvPr>
            <p:ph type="sldImg"/>
          </p:nvPr>
        </p:nvSpPr>
        <p:spPr>
          <a:ln/>
        </p:spPr>
      </p:sp>
      <p:sp>
        <p:nvSpPr>
          <p:cNvPr id="93187" name="Notes Placeholder 2">
            <a:extLst>
              <a:ext uri="{FF2B5EF4-FFF2-40B4-BE49-F238E27FC236}">
                <a16:creationId xmlns:a16="http://schemas.microsoft.com/office/drawing/2014/main" id="{58D28726-10B3-2ADE-2989-52CC8159F7FC}"/>
              </a:ext>
            </a:extLst>
          </p:cNvPr>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93188" name="Slide Number Placeholder 3">
            <a:extLst>
              <a:ext uri="{FF2B5EF4-FFF2-40B4-BE49-F238E27FC236}">
                <a16:creationId xmlns:a16="http://schemas.microsoft.com/office/drawing/2014/main" id="{A891CD84-32E0-8313-8FD0-38FDE7C56BE3}"/>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125" indent="-284163">
              <a:spcBef>
                <a:spcPct val="30000"/>
              </a:spcBef>
              <a:defRPr sz="1200">
                <a:solidFill>
                  <a:schemeClr val="tx1"/>
                </a:solidFill>
                <a:latin typeface="Arial" panose="020B0604020202020204" pitchFamily="34" charset="0"/>
                <a:cs typeface="Arial" panose="020B0604020202020204" pitchFamily="34" charset="0"/>
              </a:defRPr>
            </a:lvl2pPr>
            <a:lvl3pPr marL="1150938" indent="-225425">
              <a:spcBef>
                <a:spcPct val="30000"/>
              </a:spcBef>
              <a:defRPr sz="1200">
                <a:solidFill>
                  <a:schemeClr val="tx1"/>
                </a:solidFill>
                <a:latin typeface="Arial" panose="020B0604020202020204" pitchFamily="34" charset="0"/>
                <a:cs typeface="Arial" panose="020B0604020202020204" pitchFamily="34" charset="0"/>
              </a:defRPr>
            </a:lvl3pPr>
            <a:lvl4pPr marL="1612900" indent="-225425">
              <a:spcBef>
                <a:spcPct val="30000"/>
              </a:spcBef>
              <a:defRPr sz="1200">
                <a:solidFill>
                  <a:schemeClr val="tx1"/>
                </a:solidFill>
                <a:latin typeface="Arial" panose="020B0604020202020204" pitchFamily="34" charset="0"/>
                <a:cs typeface="Arial" panose="020B0604020202020204" pitchFamily="34" charset="0"/>
              </a:defRPr>
            </a:lvl4pPr>
            <a:lvl5pPr marL="2074863" indent="-225425">
              <a:spcBef>
                <a:spcPct val="30000"/>
              </a:spcBef>
              <a:defRPr sz="1200">
                <a:solidFill>
                  <a:schemeClr val="tx1"/>
                </a:solidFill>
                <a:latin typeface="Arial" panose="020B0604020202020204" pitchFamily="34" charset="0"/>
                <a:cs typeface="Arial" panose="020B0604020202020204" pitchFamily="34" charset="0"/>
              </a:defRPr>
            </a:lvl5pPr>
            <a:lvl6pPr marL="25320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92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64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36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A8A487-559C-45A1-8FBC-47580E1DE914}"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8944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2BCC137B-7348-4D44-E0F0-4ED2E3A31CEF}"/>
              </a:ext>
            </a:extLst>
          </p:cNvPr>
          <p:cNvSpPr>
            <a:spLocks noGrp="1" noRot="1" noChangeAspect="1" noTextEdit="1"/>
          </p:cNvSpPr>
          <p:nvPr>
            <p:ph type="sldImg"/>
          </p:nvPr>
        </p:nvSpPr>
        <p:spPr>
          <a:ln/>
        </p:spPr>
      </p:sp>
      <p:sp>
        <p:nvSpPr>
          <p:cNvPr id="99331" name="Notes Placeholder 2">
            <a:extLst>
              <a:ext uri="{FF2B5EF4-FFF2-40B4-BE49-F238E27FC236}">
                <a16:creationId xmlns:a16="http://schemas.microsoft.com/office/drawing/2014/main" id="{67B04546-6E38-74A8-A1C0-28C6A453368B}"/>
              </a:ext>
            </a:extLst>
          </p:cNvPr>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99332" name="Slide Number Placeholder 3">
            <a:extLst>
              <a:ext uri="{FF2B5EF4-FFF2-40B4-BE49-F238E27FC236}">
                <a16:creationId xmlns:a16="http://schemas.microsoft.com/office/drawing/2014/main" id="{B07F5D6D-B1D8-36C0-CD5D-645E0327D39E}"/>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125" indent="-284163">
              <a:spcBef>
                <a:spcPct val="30000"/>
              </a:spcBef>
              <a:defRPr sz="1200">
                <a:solidFill>
                  <a:schemeClr val="tx1"/>
                </a:solidFill>
                <a:latin typeface="Arial" panose="020B0604020202020204" pitchFamily="34" charset="0"/>
                <a:cs typeface="Arial" panose="020B0604020202020204" pitchFamily="34" charset="0"/>
              </a:defRPr>
            </a:lvl2pPr>
            <a:lvl3pPr marL="1150938" indent="-225425">
              <a:spcBef>
                <a:spcPct val="30000"/>
              </a:spcBef>
              <a:defRPr sz="1200">
                <a:solidFill>
                  <a:schemeClr val="tx1"/>
                </a:solidFill>
                <a:latin typeface="Arial" panose="020B0604020202020204" pitchFamily="34" charset="0"/>
                <a:cs typeface="Arial" panose="020B0604020202020204" pitchFamily="34" charset="0"/>
              </a:defRPr>
            </a:lvl3pPr>
            <a:lvl4pPr marL="1612900" indent="-225425">
              <a:spcBef>
                <a:spcPct val="30000"/>
              </a:spcBef>
              <a:defRPr sz="1200">
                <a:solidFill>
                  <a:schemeClr val="tx1"/>
                </a:solidFill>
                <a:latin typeface="Arial" panose="020B0604020202020204" pitchFamily="34" charset="0"/>
                <a:cs typeface="Arial" panose="020B0604020202020204" pitchFamily="34" charset="0"/>
              </a:defRPr>
            </a:lvl4pPr>
            <a:lvl5pPr marL="2074863" indent="-225425">
              <a:spcBef>
                <a:spcPct val="30000"/>
              </a:spcBef>
              <a:defRPr sz="1200">
                <a:solidFill>
                  <a:schemeClr val="tx1"/>
                </a:solidFill>
                <a:latin typeface="Arial" panose="020B0604020202020204" pitchFamily="34" charset="0"/>
                <a:cs typeface="Arial" panose="020B0604020202020204" pitchFamily="34" charset="0"/>
              </a:defRPr>
            </a:lvl5pPr>
            <a:lvl6pPr marL="25320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92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64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36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458A00-D1FA-43BA-ABE3-0016A05A65C6}"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6799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35E4004-DA86-4493-E6F2-283A388D5D61}"/>
              </a:ext>
            </a:extLst>
          </p:cNvPr>
          <p:cNvSpPr>
            <a:spLocks noGrp="1" noRot="1" noChangeAspect="1" noTextEdit="1"/>
          </p:cNvSpPr>
          <p:nvPr>
            <p:ph type="sldImg"/>
          </p:nvPr>
        </p:nvSpPr>
        <p:spPr>
          <a:xfrm>
            <a:off x="1182688" y="696913"/>
            <a:ext cx="4657725" cy="3492500"/>
          </a:xfrm>
          <a:ln/>
        </p:spPr>
      </p:sp>
      <p:sp>
        <p:nvSpPr>
          <p:cNvPr id="3" name="Notes Placeholder 2">
            <a:extLst>
              <a:ext uri="{FF2B5EF4-FFF2-40B4-BE49-F238E27FC236}">
                <a16:creationId xmlns:a16="http://schemas.microsoft.com/office/drawing/2014/main" id="{6CE28EC5-2754-DF68-32C4-2A9FA67F5428}"/>
              </a:ext>
            </a:extLst>
          </p:cNvPr>
          <p:cNvSpPr>
            <a:spLocks noGrp="1"/>
          </p:cNvSpPr>
          <p:nvPr>
            <p:ph type="body" idx="1"/>
          </p:nvPr>
        </p:nvSpPr>
        <p:spPr/>
        <p:txBody>
          <a:bodyPr>
            <a:noAutofit/>
          </a:bodyPr>
          <a:lstStyle/>
          <a:p>
            <a:pPr>
              <a:defRPr/>
            </a:pPr>
            <a:endParaRPr lang="en-US" sz="1000" dirty="0"/>
          </a:p>
        </p:txBody>
      </p:sp>
      <p:sp>
        <p:nvSpPr>
          <p:cNvPr id="33796" name="Slide Number Placeholder 3">
            <a:extLst>
              <a:ext uri="{FF2B5EF4-FFF2-40B4-BE49-F238E27FC236}">
                <a16:creationId xmlns:a16="http://schemas.microsoft.com/office/drawing/2014/main" id="{FC0F453F-FBA6-C68F-7F72-7FF0D41306A4}"/>
              </a:ext>
            </a:extLst>
          </p:cNvPr>
          <p:cNvSpPr>
            <a:spLocks noGrp="1"/>
          </p:cNvSpPr>
          <p:nvPr>
            <p:ph type="sldNum" sz="quarter" idx="5"/>
          </p:nvPr>
        </p:nvSpPr>
        <p:spPr>
          <a:noFill/>
        </p:spPr>
        <p:txBody>
          <a:bodyPr/>
          <a:lstStyle>
            <a:lvl1pPr defTabSz="895350">
              <a:spcBef>
                <a:spcPct val="30000"/>
              </a:spcBef>
              <a:defRPr sz="1200">
                <a:solidFill>
                  <a:schemeClr val="tx1"/>
                </a:solidFill>
                <a:latin typeface="Arial" panose="020B0604020202020204" pitchFamily="34" charset="0"/>
                <a:cs typeface="Arial" panose="020B0604020202020204" pitchFamily="34" charset="0"/>
              </a:defRPr>
            </a:lvl1pPr>
            <a:lvl2pPr marL="746125" indent="-284163" defTabSz="895350">
              <a:spcBef>
                <a:spcPct val="30000"/>
              </a:spcBef>
              <a:defRPr sz="1200">
                <a:solidFill>
                  <a:schemeClr val="tx1"/>
                </a:solidFill>
                <a:latin typeface="Arial" panose="020B0604020202020204" pitchFamily="34" charset="0"/>
                <a:cs typeface="Arial" panose="020B0604020202020204" pitchFamily="34" charset="0"/>
              </a:defRPr>
            </a:lvl2pPr>
            <a:lvl3pPr marL="1150938" indent="-225425" defTabSz="895350">
              <a:spcBef>
                <a:spcPct val="30000"/>
              </a:spcBef>
              <a:defRPr sz="1200">
                <a:solidFill>
                  <a:schemeClr val="tx1"/>
                </a:solidFill>
                <a:latin typeface="Arial" panose="020B0604020202020204" pitchFamily="34" charset="0"/>
                <a:cs typeface="Arial" panose="020B0604020202020204" pitchFamily="34" charset="0"/>
              </a:defRPr>
            </a:lvl3pPr>
            <a:lvl4pPr marL="1612900" indent="-225425" defTabSz="895350">
              <a:spcBef>
                <a:spcPct val="30000"/>
              </a:spcBef>
              <a:defRPr sz="1200">
                <a:solidFill>
                  <a:schemeClr val="tx1"/>
                </a:solidFill>
                <a:latin typeface="Arial" panose="020B0604020202020204" pitchFamily="34" charset="0"/>
                <a:cs typeface="Arial" panose="020B0604020202020204" pitchFamily="34" charset="0"/>
              </a:defRPr>
            </a:lvl4pPr>
            <a:lvl5pPr marL="2074863" indent="-225425" defTabSz="895350">
              <a:spcBef>
                <a:spcPct val="30000"/>
              </a:spcBef>
              <a:defRPr sz="1200">
                <a:solidFill>
                  <a:schemeClr val="tx1"/>
                </a:solidFill>
                <a:latin typeface="Arial" panose="020B0604020202020204" pitchFamily="34" charset="0"/>
                <a:cs typeface="Arial" panose="020B0604020202020204" pitchFamily="34" charset="0"/>
              </a:defRPr>
            </a:lvl5pPr>
            <a:lvl6pPr marL="2532063" indent="-225425" defTabSz="8953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9263" indent="-225425" defTabSz="8953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6463" indent="-225425" defTabSz="8953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3663" indent="-225425" defTabSz="8953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895350" rtl="0" eaLnBrk="1" fontAlgn="base" latinLnBrk="0" hangingPunct="1">
              <a:lnSpc>
                <a:spcPct val="100000"/>
              </a:lnSpc>
              <a:spcBef>
                <a:spcPct val="0"/>
              </a:spcBef>
              <a:spcAft>
                <a:spcPct val="0"/>
              </a:spcAft>
              <a:buClrTx/>
              <a:buSzTx/>
              <a:buFontTx/>
              <a:buNone/>
              <a:tabLst/>
              <a:defRPr/>
            </a:pPr>
            <a:fld id="{D359FFDD-79FD-4D19-B5C9-895A8FC2603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89535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87907A9D-2A12-02B9-9F25-F5B7AA1A17EF}"/>
              </a:ext>
            </a:extLst>
          </p:cNvPr>
          <p:cNvSpPr>
            <a:spLocks noGrp="1" noRot="1" noChangeAspect="1" noTextEdit="1"/>
          </p:cNvSpPr>
          <p:nvPr>
            <p:ph type="sldImg"/>
          </p:nvPr>
        </p:nvSpPr>
        <p:spPr>
          <a:ln/>
        </p:spPr>
      </p:sp>
      <p:sp>
        <p:nvSpPr>
          <p:cNvPr id="89091" name="Notes Placeholder 2">
            <a:extLst>
              <a:ext uri="{FF2B5EF4-FFF2-40B4-BE49-F238E27FC236}">
                <a16:creationId xmlns:a16="http://schemas.microsoft.com/office/drawing/2014/main" id="{88D781BE-76E9-8299-79A8-E4C7736055A6}"/>
              </a:ext>
            </a:extLst>
          </p:cNvPr>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89092" name="Slide Number Placeholder 3">
            <a:extLst>
              <a:ext uri="{FF2B5EF4-FFF2-40B4-BE49-F238E27FC236}">
                <a16:creationId xmlns:a16="http://schemas.microsoft.com/office/drawing/2014/main" id="{46889312-D87A-11FB-6B21-4CC841B77730}"/>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125" indent="-284163">
              <a:spcBef>
                <a:spcPct val="30000"/>
              </a:spcBef>
              <a:defRPr sz="1200">
                <a:solidFill>
                  <a:schemeClr val="tx1"/>
                </a:solidFill>
                <a:latin typeface="Arial" panose="020B0604020202020204" pitchFamily="34" charset="0"/>
                <a:cs typeface="Arial" panose="020B0604020202020204" pitchFamily="34" charset="0"/>
              </a:defRPr>
            </a:lvl2pPr>
            <a:lvl3pPr marL="1150938" indent="-225425">
              <a:spcBef>
                <a:spcPct val="30000"/>
              </a:spcBef>
              <a:defRPr sz="1200">
                <a:solidFill>
                  <a:schemeClr val="tx1"/>
                </a:solidFill>
                <a:latin typeface="Arial" panose="020B0604020202020204" pitchFamily="34" charset="0"/>
                <a:cs typeface="Arial" panose="020B0604020202020204" pitchFamily="34" charset="0"/>
              </a:defRPr>
            </a:lvl3pPr>
            <a:lvl4pPr marL="1612900" indent="-225425">
              <a:spcBef>
                <a:spcPct val="30000"/>
              </a:spcBef>
              <a:defRPr sz="1200">
                <a:solidFill>
                  <a:schemeClr val="tx1"/>
                </a:solidFill>
                <a:latin typeface="Arial" panose="020B0604020202020204" pitchFamily="34" charset="0"/>
                <a:cs typeface="Arial" panose="020B0604020202020204" pitchFamily="34" charset="0"/>
              </a:defRPr>
            </a:lvl4pPr>
            <a:lvl5pPr marL="2074863" indent="-225425">
              <a:spcBef>
                <a:spcPct val="30000"/>
              </a:spcBef>
              <a:defRPr sz="1200">
                <a:solidFill>
                  <a:schemeClr val="tx1"/>
                </a:solidFill>
                <a:latin typeface="Arial" panose="020B0604020202020204" pitchFamily="34" charset="0"/>
                <a:cs typeface="Arial" panose="020B0604020202020204" pitchFamily="34" charset="0"/>
              </a:defRPr>
            </a:lvl5pPr>
            <a:lvl6pPr marL="25320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92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64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36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EF00D4-B6A9-425A-969F-DB9500A1AA72}"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59429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929BB81D-3E73-007C-DAD6-AEE99CD24CB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6600" indent="-280988">
              <a:spcBef>
                <a:spcPct val="30000"/>
              </a:spcBef>
              <a:defRPr sz="1200">
                <a:solidFill>
                  <a:schemeClr val="tx1"/>
                </a:solidFill>
                <a:latin typeface="Arial" panose="020B0604020202020204" pitchFamily="34" charset="0"/>
                <a:cs typeface="Arial" panose="020B0604020202020204" pitchFamily="34" charset="0"/>
              </a:defRPr>
            </a:lvl2pPr>
            <a:lvl3pPr marL="1138238" indent="-222250">
              <a:spcBef>
                <a:spcPct val="30000"/>
              </a:spcBef>
              <a:defRPr sz="1200">
                <a:solidFill>
                  <a:schemeClr val="tx1"/>
                </a:solidFill>
                <a:latin typeface="Arial" panose="020B0604020202020204" pitchFamily="34" charset="0"/>
                <a:cs typeface="Arial" panose="020B0604020202020204" pitchFamily="34" charset="0"/>
              </a:defRPr>
            </a:lvl3pPr>
            <a:lvl4pPr marL="1595438" indent="-222250">
              <a:spcBef>
                <a:spcPct val="30000"/>
              </a:spcBef>
              <a:defRPr sz="1200">
                <a:solidFill>
                  <a:schemeClr val="tx1"/>
                </a:solidFill>
                <a:latin typeface="Arial" panose="020B0604020202020204" pitchFamily="34" charset="0"/>
                <a:cs typeface="Arial" panose="020B0604020202020204" pitchFamily="34" charset="0"/>
              </a:defRPr>
            </a:lvl4pPr>
            <a:lvl5pPr marL="2051050" indent="-222250">
              <a:spcBef>
                <a:spcPct val="30000"/>
              </a:spcBef>
              <a:defRPr sz="1200">
                <a:solidFill>
                  <a:schemeClr val="tx1"/>
                </a:solidFill>
                <a:latin typeface="Arial" panose="020B0604020202020204" pitchFamily="34" charset="0"/>
                <a:cs typeface="Arial" panose="020B0604020202020204" pitchFamily="34" charset="0"/>
              </a:defRPr>
            </a:lvl5pPr>
            <a:lvl6pPr marL="25082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54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26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98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9A06F9-8BF5-4A99-8F6D-0E609D73E25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9939" name="Rectangle 2">
            <a:extLst>
              <a:ext uri="{FF2B5EF4-FFF2-40B4-BE49-F238E27FC236}">
                <a16:creationId xmlns:a16="http://schemas.microsoft.com/office/drawing/2014/main" id="{89BA9A0E-95EF-701F-02FB-365DE5B548C0}"/>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6797FFCB-5ECB-014B-1186-8F61D3103B2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0717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E7B8D391-9C05-F29C-5455-CDD8371438E4}"/>
              </a:ext>
            </a:extLst>
          </p:cNvPr>
          <p:cNvSpPr>
            <a:spLocks noGrp="1" noRot="1" noChangeAspect="1" noTextEdit="1"/>
          </p:cNvSpPr>
          <p:nvPr>
            <p:ph type="sldImg"/>
          </p:nvPr>
        </p:nvSpPr>
        <p:spPr>
          <a:ln/>
        </p:spPr>
      </p:sp>
      <p:sp>
        <p:nvSpPr>
          <p:cNvPr id="99331" name="Notes Placeholder 2">
            <a:extLst>
              <a:ext uri="{FF2B5EF4-FFF2-40B4-BE49-F238E27FC236}">
                <a16:creationId xmlns:a16="http://schemas.microsoft.com/office/drawing/2014/main" id="{46107839-B477-F62E-C950-8C7EE4655C7A}"/>
              </a:ext>
            </a:extLst>
          </p:cNvPr>
          <p:cNvSpPr>
            <a:spLocks noGrp="1"/>
          </p:cNvSpPr>
          <p:nvPr>
            <p:ph type="body" idx="1"/>
          </p:nvPr>
        </p:nvSpPr>
        <p:spPr/>
        <p:txBody>
          <a:bodyPr/>
          <a:lstStyle/>
          <a:p>
            <a:pPr marL="0" indent="0">
              <a:buFontTx/>
              <a:buNone/>
              <a:defRPr/>
            </a:pPr>
            <a:endParaRPr lang="en-US" altLang="en-US" dirty="0"/>
          </a:p>
        </p:txBody>
      </p:sp>
      <p:sp>
        <p:nvSpPr>
          <p:cNvPr id="50180" name="Slide Number Placeholder 3">
            <a:extLst>
              <a:ext uri="{FF2B5EF4-FFF2-40B4-BE49-F238E27FC236}">
                <a16:creationId xmlns:a16="http://schemas.microsoft.com/office/drawing/2014/main" id="{C3015392-9060-2329-603A-EE5B613EBF9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125" indent="-284163">
              <a:spcBef>
                <a:spcPct val="30000"/>
              </a:spcBef>
              <a:defRPr sz="1200">
                <a:solidFill>
                  <a:schemeClr val="tx1"/>
                </a:solidFill>
                <a:latin typeface="Arial" panose="020B0604020202020204" pitchFamily="34" charset="0"/>
                <a:cs typeface="Arial" panose="020B0604020202020204" pitchFamily="34" charset="0"/>
              </a:defRPr>
            </a:lvl2pPr>
            <a:lvl3pPr marL="1150938" indent="-225425">
              <a:spcBef>
                <a:spcPct val="30000"/>
              </a:spcBef>
              <a:defRPr sz="1200">
                <a:solidFill>
                  <a:schemeClr val="tx1"/>
                </a:solidFill>
                <a:latin typeface="Arial" panose="020B0604020202020204" pitchFamily="34" charset="0"/>
                <a:cs typeface="Arial" panose="020B0604020202020204" pitchFamily="34" charset="0"/>
              </a:defRPr>
            </a:lvl3pPr>
            <a:lvl4pPr marL="1612900" indent="-225425">
              <a:spcBef>
                <a:spcPct val="30000"/>
              </a:spcBef>
              <a:defRPr sz="1200">
                <a:solidFill>
                  <a:schemeClr val="tx1"/>
                </a:solidFill>
                <a:latin typeface="Arial" panose="020B0604020202020204" pitchFamily="34" charset="0"/>
                <a:cs typeface="Arial" panose="020B0604020202020204" pitchFamily="34" charset="0"/>
              </a:defRPr>
            </a:lvl4pPr>
            <a:lvl5pPr marL="2074863" indent="-225425">
              <a:spcBef>
                <a:spcPct val="30000"/>
              </a:spcBef>
              <a:defRPr sz="1200">
                <a:solidFill>
                  <a:schemeClr val="tx1"/>
                </a:solidFill>
                <a:latin typeface="Arial" panose="020B0604020202020204" pitchFamily="34" charset="0"/>
                <a:cs typeface="Arial" panose="020B0604020202020204" pitchFamily="34" charset="0"/>
              </a:defRPr>
            </a:lvl5pPr>
            <a:lvl6pPr marL="25320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92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64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36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EBE5F2-7B9B-4984-BEAC-3E9057940DF6}"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6151915-7A34-6D48-C102-9B33A2884586}"/>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14473ACF-52F1-02F0-4AEB-4CF2996574FA}"/>
              </a:ext>
            </a:extLst>
          </p:cNvPr>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52228" name="Slide Number Placeholder 3">
            <a:extLst>
              <a:ext uri="{FF2B5EF4-FFF2-40B4-BE49-F238E27FC236}">
                <a16:creationId xmlns:a16="http://schemas.microsoft.com/office/drawing/2014/main" id="{7D2E9E4D-3EDA-09C4-8C65-87D923FF8310}"/>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125" indent="-284163">
              <a:spcBef>
                <a:spcPct val="30000"/>
              </a:spcBef>
              <a:defRPr sz="1200">
                <a:solidFill>
                  <a:schemeClr val="tx1"/>
                </a:solidFill>
                <a:latin typeface="Arial" panose="020B0604020202020204" pitchFamily="34" charset="0"/>
                <a:cs typeface="Arial" panose="020B0604020202020204" pitchFamily="34" charset="0"/>
              </a:defRPr>
            </a:lvl2pPr>
            <a:lvl3pPr marL="1150938" indent="-225425">
              <a:spcBef>
                <a:spcPct val="30000"/>
              </a:spcBef>
              <a:defRPr sz="1200">
                <a:solidFill>
                  <a:schemeClr val="tx1"/>
                </a:solidFill>
                <a:latin typeface="Arial" panose="020B0604020202020204" pitchFamily="34" charset="0"/>
                <a:cs typeface="Arial" panose="020B0604020202020204" pitchFamily="34" charset="0"/>
              </a:defRPr>
            </a:lvl3pPr>
            <a:lvl4pPr marL="1612900" indent="-225425">
              <a:spcBef>
                <a:spcPct val="30000"/>
              </a:spcBef>
              <a:defRPr sz="1200">
                <a:solidFill>
                  <a:schemeClr val="tx1"/>
                </a:solidFill>
                <a:latin typeface="Arial" panose="020B0604020202020204" pitchFamily="34" charset="0"/>
                <a:cs typeface="Arial" panose="020B0604020202020204" pitchFamily="34" charset="0"/>
              </a:defRPr>
            </a:lvl4pPr>
            <a:lvl5pPr marL="2074863" indent="-225425">
              <a:spcBef>
                <a:spcPct val="30000"/>
              </a:spcBef>
              <a:defRPr sz="1200">
                <a:solidFill>
                  <a:schemeClr val="tx1"/>
                </a:solidFill>
                <a:latin typeface="Arial" panose="020B0604020202020204" pitchFamily="34" charset="0"/>
                <a:cs typeface="Arial" panose="020B0604020202020204" pitchFamily="34" charset="0"/>
              </a:defRPr>
            </a:lvl5pPr>
            <a:lvl6pPr marL="25320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92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64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36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E15763-0F40-45BF-AF16-B40466393ED6}"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2287CA8-1AB2-A1C2-078B-A77A38A0F410}"/>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D17F5D45-4B66-AC18-6830-1B74C90A7C14}"/>
              </a:ext>
            </a:extLst>
          </p:cNvPr>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44036" name="Slide Number Placeholder 3">
            <a:extLst>
              <a:ext uri="{FF2B5EF4-FFF2-40B4-BE49-F238E27FC236}">
                <a16:creationId xmlns:a16="http://schemas.microsoft.com/office/drawing/2014/main" id="{9D8A0880-45F4-C3FE-6DCE-7DC7B612B2A6}"/>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125" indent="-284163">
              <a:spcBef>
                <a:spcPct val="30000"/>
              </a:spcBef>
              <a:defRPr sz="1200">
                <a:solidFill>
                  <a:schemeClr val="tx1"/>
                </a:solidFill>
                <a:latin typeface="Arial" panose="020B0604020202020204" pitchFamily="34" charset="0"/>
                <a:cs typeface="Arial" panose="020B0604020202020204" pitchFamily="34" charset="0"/>
              </a:defRPr>
            </a:lvl2pPr>
            <a:lvl3pPr marL="1150938" indent="-225425">
              <a:spcBef>
                <a:spcPct val="30000"/>
              </a:spcBef>
              <a:defRPr sz="1200">
                <a:solidFill>
                  <a:schemeClr val="tx1"/>
                </a:solidFill>
                <a:latin typeface="Arial" panose="020B0604020202020204" pitchFamily="34" charset="0"/>
                <a:cs typeface="Arial" panose="020B0604020202020204" pitchFamily="34" charset="0"/>
              </a:defRPr>
            </a:lvl3pPr>
            <a:lvl4pPr marL="1612900" indent="-225425">
              <a:spcBef>
                <a:spcPct val="30000"/>
              </a:spcBef>
              <a:defRPr sz="1200">
                <a:solidFill>
                  <a:schemeClr val="tx1"/>
                </a:solidFill>
                <a:latin typeface="Arial" panose="020B0604020202020204" pitchFamily="34" charset="0"/>
                <a:cs typeface="Arial" panose="020B0604020202020204" pitchFamily="34" charset="0"/>
              </a:defRPr>
            </a:lvl4pPr>
            <a:lvl5pPr marL="2074863" indent="-225425">
              <a:spcBef>
                <a:spcPct val="30000"/>
              </a:spcBef>
              <a:defRPr sz="1200">
                <a:solidFill>
                  <a:schemeClr val="tx1"/>
                </a:solidFill>
                <a:latin typeface="Arial" panose="020B0604020202020204" pitchFamily="34" charset="0"/>
                <a:cs typeface="Arial" panose="020B0604020202020204" pitchFamily="34" charset="0"/>
              </a:defRPr>
            </a:lvl5pPr>
            <a:lvl6pPr marL="25320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92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64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366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A827FF-18CC-4D9B-BD30-AE39513DD88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31559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7D25AEE2-FCEF-B19D-7F10-29F1BECFBBE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6600" indent="-280988">
              <a:spcBef>
                <a:spcPct val="30000"/>
              </a:spcBef>
              <a:defRPr sz="1200">
                <a:solidFill>
                  <a:schemeClr val="tx1"/>
                </a:solidFill>
                <a:latin typeface="Arial" panose="020B0604020202020204" pitchFamily="34" charset="0"/>
                <a:cs typeface="Arial" panose="020B0604020202020204" pitchFamily="34" charset="0"/>
              </a:defRPr>
            </a:lvl2pPr>
            <a:lvl3pPr marL="1138238" indent="-222250">
              <a:spcBef>
                <a:spcPct val="30000"/>
              </a:spcBef>
              <a:defRPr sz="1200">
                <a:solidFill>
                  <a:schemeClr val="tx1"/>
                </a:solidFill>
                <a:latin typeface="Arial" panose="020B0604020202020204" pitchFamily="34" charset="0"/>
                <a:cs typeface="Arial" panose="020B0604020202020204" pitchFamily="34" charset="0"/>
              </a:defRPr>
            </a:lvl3pPr>
            <a:lvl4pPr marL="1595438" indent="-222250">
              <a:spcBef>
                <a:spcPct val="30000"/>
              </a:spcBef>
              <a:defRPr sz="1200">
                <a:solidFill>
                  <a:schemeClr val="tx1"/>
                </a:solidFill>
                <a:latin typeface="Arial" panose="020B0604020202020204" pitchFamily="34" charset="0"/>
                <a:cs typeface="Arial" panose="020B0604020202020204" pitchFamily="34" charset="0"/>
              </a:defRPr>
            </a:lvl4pPr>
            <a:lvl5pPr marL="2051050" indent="-222250">
              <a:spcBef>
                <a:spcPct val="30000"/>
              </a:spcBef>
              <a:defRPr sz="1200">
                <a:solidFill>
                  <a:schemeClr val="tx1"/>
                </a:solidFill>
                <a:latin typeface="Arial" panose="020B0604020202020204" pitchFamily="34" charset="0"/>
                <a:cs typeface="Arial" panose="020B0604020202020204" pitchFamily="34" charset="0"/>
              </a:defRPr>
            </a:lvl5pPr>
            <a:lvl6pPr marL="25082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54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26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9850" indent="-2222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F7872F-AD9F-405F-A768-FF2313195BD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6083" name="Rectangle 2">
            <a:extLst>
              <a:ext uri="{FF2B5EF4-FFF2-40B4-BE49-F238E27FC236}">
                <a16:creationId xmlns:a16="http://schemas.microsoft.com/office/drawing/2014/main" id="{3A346A5E-8461-CA95-5D6A-93F2A8FC5DB1}"/>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16894BCE-A5EF-172A-1DC3-87064C77C0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663735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file:///O:\Graphics\BRIEFS\CSSARS\pics&amp;logos\redbar.JP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C:\TEMP\bluebar.JPG"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C:\TEMP\bluebar.JPG"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C:\TEMP\bluebar.JPG"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92400" y="2130425"/>
            <a:ext cx="6451600" cy="1470025"/>
          </a:xfrm>
        </p:spPr>
        <p:txBody>
          <a:bodyPr/>
          <a:lstStyle/>
          <a:p>
            <a:r>
              <a:rPr lang="en-US" dirty="0"/>
              <a:t>Click to edit Master title style</a:t>
            </a:r>
          </a:p>
        </p:txBody>
      </p:sp>
      <p:sp>
        <p:nvSpPr>
          <p:cNvPr id="3" name="Subtitle 2"/>
          <p:cNvSpPr>
            <a:spLocks noGrp="1"/>
          </p:cNvSpPr>
          <p:nvPr>
            <p:ph type="subTitle" idx="1"/>
          </p:nvPr>
        </p:nvSpPr>
        <p:spPr>
          <a:xfrm>
            <a:off x="2133600" y="3886200"/>
            <a:ext cx="7010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3" name="Group 12"/>
          <p:cNvGrpSpPr/>
          <p:nvPr userDrawn="1"/>
        </p:nvGrpSpPr>
        <p:grpSpPr>
          <a:xfrm>
            <a:off x="91375" y="4960"/>
            <a:ext cx="2692400" cy="6858000"/>
            <a:chOff x="830970" y="4960"/>
            <a:chExt cx="2692400" cy="6858000"/>
          </a:xfrm>
        </p:grpSpPr>
        <p:pic>
          <p:nvPicPr>
            <p:cNvPr id="11" name="Picture 3" descr="O:\Graphics\BRIEFS\CSSARS\pics&amp;logos\redbar.JPG"/>
            <p:cNvPicPr>
              <a:picLocks noChangeAspect="1" noChangeArrowheads="1"/>
            </p:cNvPicPr>
            <p:nvPr userDrawn="1"/>
          </p:nvPicPr>
          <p:blipFill>
            <a:blip r:embed="rId2" r:link="rId4">
              <a:extLst>
                <a:ext uri="{BEBA8EAE-BF5A-486C-A8C5-ECC9F3942E4B}">
                  <a14:imgProps xmlns:a14="http://schemas.microsoft.com/office/drawing/2010/main">
                    <a14:imgLayer r:embed="rId3">
                      <a14:imgEffect>
                        <a14:backgroundRemoval t="0" b="100000" l="0" r="100000">
                          <a14:foregroundMark x1="5414" y1="36250" x2="5414" y2="36250"/>
                          <a14:foregroundMark x1="14650" y1="28250" x2="14650" y2="28250"/>
                          <a14:foregroundMark x1="11783" y1="29750" x2="11783" y2="29750"/>
                          <a14:foregroundMark x1="9554" y1="31875" x2="9554" y2="31875"/>
                        </a14:backgroundRemoval>
                      </a14:imgEffect>
                    </a14:imgLayer>
                  </a14:imgProps>
                </a:ext>
                <a:ext uri="{28A0092B-C50C-407E-A947-70E740481C1C}">
                  <a14:useLocalDpi xmlns:a14="http://schemas.microsoft.com/office/drawing/2010/main" val="0"/>
                </a:ext>
              </a:extLst>
            </a:blip>
            <a:srcRect/>
            <a:stretch>
              <a:fillRect/>
            </a:stretch>
          </p:blipFill>
          <p:spPr bwMode="auto">
            <a:xfrm>
              <a:off x="830970" y="4960"/>
              <a:ext cx="269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8623" y="1371600"/>
              <a:ext cx="2597095" cy="2597095"/>
            </a:xfrm>
            <a:prstGeom prst="rect">
              <a:avLst/>
            </a:prstGeom>
          </p:spPr>
        </p:pic>
      </p:grpSp>
    </p:spTree>
    <p:extLst>
      <p:ext uri="{BB962C8B-B14F-4D97-AF65-F5344CB8AC3E}">
        <p14:creationId xmlns:p14="http://schemas.microsoft.com/office/powerpoint/2010/main" val="307646794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910B7C-0D06-483F-B7DC-D3CACB5B7DAF}" type="datetime1">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CB0C7CA-A1C4-4743-9EE8-AC4257B46DE3}" type="slidenum">
              <a:rPr lang="en-US" smtClean="0"/>
              <a:t>‹#›</a:t>
            </a:fld>
            <a:endParaRPr lang="en-US" dirty="0"/>
          </a:p>
        </p:txBody>
      </p:sp>
    </p:spTree>
    <p:extLst>
      <p:ext uri="{BB962C8B-B14F-4D97-AF65-F5344CB8AC3E}">
        <p14:creationId xmlns:p14="http://schemas.microsoft.com/office/powerpoint/2010/main" val="155971415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1544F-67BF-47B6-B261-481D87372F49}" type="datetime1">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CB0C7CA-A1C4-4743-9EE8-AC4257B46DE3}" type="slidenum">
              <a:rPr lang="en-US" smtClean="0"/>
              <a:t>‹#›</a:t>
            </a:fld>
            <a:endParaRPr lang="en-US" dirty="0"/>
          </a:p>
        </p:txBody>
      </p:sp>
    </p:spTree>
    <p:extLst>
      <p:ext uri="{BB962C8B-B14F-4D97-AF65-F5344CB8AC3E}">
        <p14:creationId xmlns:p14="http://schemas.microsoft.com/office/powerpoint/2010/main" val="16019061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78C30F03-8982-4C51-AB94-99910086FD34}" type="datetime1">
              <a:rPr lang="en-US" smtClean="0"/>
              <a:t>11/25/2024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98FF83F0-4E09-428B-A9DF-4D6C48162356}" type="slidenum">
              <a:rPr lang="en-US"/>
              <a:pPr>
                <a:defRPr/>
              </a:pPr>
              <a:t>‹#›</a:t>
            </a:fld>
            <a:endParaRPr lang="en-US" dirty="0"/>
          </a:p>
        </p:txBody>
      </p:sp>
    </p:spTree>
    <p:extLst>
      <p:ext uri="{BB962C8B-B14F-4D97-AF65-F5344CB8AC3E}">
        <p14:creationId xmlns:p14="http://schemas.microsoft.com/office/powerpoint/2010/main" val="23760669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0687" y="0"/>
            <a:ext cx="8402626" cy="1066800"/>
          </a:xfrm>
        </p:spPr>
        <p:txBody>
          <a:bodyPr>
            <a:noAutofit/>
          </a:bodyPr>
          <a:lstStyle>
            <a:lvl1pPr>
              <a:defRPr sz="5400" b="1"/>
            </a:lvl1pPr>
          </a:lstStyle>
          <a:p>
            <a:r>
              <a:rPr lang="en-US" dirty="0"/>
              <a:t>Click to edit Master</a:t>
            </a:r>
          </a:p>
        </p:txBody>
      </p:sp>
      <p:sp>
        <p:nvSpPr>
          <p:cNvPr id="3" name="Content Placeholder 2"/>
          <p:cNvSpPr>
            <a:spLocks noGrp="1"/>
          </p:cNvSpPr>
          <p:nvPr>
            <p:ph idx="1"/>
          </p:nvPr>
        </p:nvSpPr>
        <p:spPr>
          <a:xfrm>
            <a:off x="457200" y="1932589"/>
            <a:ext cx="8229600" cy="41935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010400" y="6356350"/>
            <a:ext cx="2133600" cy="365125"/>
          </a:xfrm>
          <a:prstGeom prst="rect">
            <a:avLst/>
          </a:prstGeom>
        </p:spPr>
        <p:txBody>
          <a:bodyPr/>
          <a:lstStyle>
            <a:lvl1pPr algn="r">
              <a:defRPr/>
            </a:lvl1pPr>
          </a:lstStyle>
          <a:p>
            <a:fld id="{339A49F6-E254-4843-B1FE-CF340D8B12BC}" type="slidenum">
              <a:rPr lang="en-US" smtClean="0"/>
              <a:pPr/>
              <a:t>‹#›</a:t>
            </a:fld>
            <a:endParaRPr lang="en-US" dirty="0"/>
          </a:p>
        </p:txBody>
      </p:sp>
      <p:grpSp>
        <p:nvGrpSpPr>
          <p:cNvPr id="11" name="Group 10"/>
          <p:cNvGrpSpPr/>
          <p:nvPr userDrawn="1"/>
        </p:nvGrpSpPr>
        <p:grpSpPr>
          <a:xfrm>
            <a:off x="0" y="33684"/>
            <a:ext cx="9144000" cy="1093602"/>
            <a:chOff x="0" y="430398"/>
            <a:chExt cx="9144000" cy="1093602"/>
          </a:xfrm>
        </p:grpSpPr>
        <p:pic>
          <p:nvPicPr>
            <p:cNvPr id="9" name="Picture 8" descr="C:\TEMP\bluebar.JPG"/>
            <p:cNvPicPr>
              <a:picLocks noChangeAspect="1" noChangeArrowheads="1"/>
            </p:cNvPicPr>
            <p:nvPr userDrawn="1"/>
          </p:nvPicPr>
          <p:blipFill>
            <a:blip r:embed="rId2" r:link="rId3" cstate="print">
              <a:duotone>
                <a:schemeClr val="accent2">
                  <a:shade val="45000"/>
                  <a:satMod val="135000"/>
                </a:schemeClr>
                <a:prstClr val="white"/>
              </a:duotone>
            </a:blip>
            <a:srcRect/>
            <a:stretch>
              <a:fillRect/>
            </a:stretch>
          </p:blipFill>
          <p:spPr bwMode="auto">
            <a:xfrm>
              <a:off x="0" y="1399381"/>
              <a:ext cx="9144000" cy="124619"/>
            </a:xfrm>
            <a:prstGeom prst="rect">
              <a:avLst/>
            </a:prstGeom>
            <a:noFill/>
            <a:ln w="9525">
              <a:noFill/>
              <a:miter lim="800000"/>
              <a:headEnd/>
              <a:tailEnd/>
            </a:ln>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430398"/>
              <a:ext cx="955650" cy="955650"/>
            </a:xfrm>
            <a:prstGeom prst="rect">
              <a:avLst/>
            </a:prstGeom>
          </p:spPr>
        </p:pic>
      </p:grpSp>
    </p:spTree>
    <p:extLst>
      <p:ext uri="{BB962C8B-B14F-4D97-AF65-F5344CB8AC3E}">
        <p14:creationId xmlns:p14="http://schemas.microsoft.com/office/powerpoint/2010/main" val="211732733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63F3E3-67A1-47A0-AF81-DBC283B7136B}" type="datetime1">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CB0C7CA-A1C4-4743-9EE8-AC4257B46DE3}" type="slidenum">
              <a:rPr lang="en-US" smtClean="0"/>
              <a:t>‹#›</a:t>
            </a:fld>
            <a:endParaRPr lang="en-US" dirty="0"/>
          </a:p>
        </p:txBody>
      </p:sp>
    </p:spTree>
    <p:extLst>
      <p:ext uri="{BB962C8B-B14F-4D97-AF65-F5344CB8AC3E}">
        <p14:creationId xmlns:p14="http://schemas.microsoft.com/office/powerpoint/2010/main" val="362306464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9651-4E45-427C-88C6-E0C7B5F381AE}" type="datetime1">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010400" y="6340475"/>
            <a:ext cx="2133600" cy="365125"/>
          </a:xfrm>
          <a:prstGeom prst="rect">
            <a:avLst/>
          </a:prstGeom>
        </p:spPr>
        <p:txBody>
          <a:bodyPr/>
          <a:lstStyle>
            <a:lvl1pPr algn="r">
              <a:defRPr/>
            </a:lvl1pPr>
          </a:lstStyle>
          <a:p>
            <a:fld id="{8CB0C7CA-A1C4-4743-9EE8-AC4257B46DE3}" type="slidenum">
              <a:rPr lang="en-US" smtClean="0"/>
              <a:pPr/>
              <a:t>‹#›</a:t>
            </a:fld>
            <a:endParaRPr lang="en-US" dirty="0"/>
          </a:p>
        </p:txBody>
      </p:sp>
      <p:grpSp>
        <p:nvGrpSpPr>
          <p:cNvPr id="8" name="Group 7"/>
          <p:cNvGrpSpPr/>
          <p:nvPr userDrawn="1"/>
        </p:nvGrpSpPr>
        <p:grpSpPr>
          <a:xfrm>
            <a:off x="0" y="33684"/>
            <a:ext cx="9144000" cy="1093602"/>
            <a:chOff x="0" y="430398"/>
            <a:chExt cx="9144000" cy="1093602"/>
          </a:xfrm>
        </p:grpSpPr>
        <p:pic>
          <p:nvPicPr>
            <p:cNvPr id="9" name="Picture 8" descr="C:\TEMP\bluebar.JPG"/>
            <p:cNvPicPr>
              <a:picLocks noChangeAspect="1" noChangeArrowheads="1"/>
            </p:cNvPicPr>
            <p:nvPr userDrawn="1"/>
          </p:nvPicPr>
          <p:blipFill>
            <a:blip r:embed="rId2" r:link="rId3" cstate="print">
              <a:duotone>
                <a:schemeClr val="accent2">
                  <a:shade val="45000"/>
                  <a:satMod val="135000"/>
                </a:schemeClr>
                <a:prstClr val="white"/>
              </a:duotone>
            </a:blip>
            <a:srcRect/>
            <a:stretch>
              <a:fillRect/>
            </a:stretch>
          </p:blipFill>
          <p:spPr bwMode="auto">
            <a:xfrm>
              <a:off x="0" y="1399381"/>
              <a:ext cx="9144000" cy="124619"/>
            </a:xfrm>
            <a:prstGeom prst="rect">
              <a:avLst/>
            </a:prstGeom>
            <a:noFill/>
            <a:ln w="9525">
              <a:noFill/>
              <a:miter lim="800000"/>
              <a:headEnd/>
              <a:tailEnd/>
            </a:ln>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430398"/>
              <a:ext cx="955650" cy="955650"/>
            </a:xfrm>
            <a:prstGeom prst="rect">
              <a:avLst/>
            </a:prstGeom>
          </p:spPr>
        </p:pic>
      </p:grpSp>
      <p:sp>
        <p:nvSpPr>
          <p:cNvPr id="12" name="Title 1"/>
          <p:cNvSpPr>
            <a:spLocks noGrp="1"/>
          </p:cNvSpPr>
          <p:nvPr>
            <p:ph type="title"/>
          </p:nvPr>
        </p:nvSpPr>
        <p:spPr>
          <a:xfrm>
            <a:off x="370687" y="0"/>
            <a:ext cx="8402626" cy="1066800"/>
          </a:xfrm>
        </p:spPr>
        <p:txBody>
          <a:bodyPr>
            <a:noAutofit/>
          </a:bodyPr>
          <a:lstStyle>
            <a:lvl1pPr>
              <a:defRPr sz="5400" b="1"/>
            </a:lvl1pPr>
          </a:lstStyle>
          <a:p>
            <a:r>
              <a:rPr lang="en-US" dirty="0"/>
              <a:t>Click to edit Master</a:t>
            </a:r>
          </a:p>
        </p:txBody>
      </p:sp>
    </p:spTree>
    <p:extLst>
      <p:ext uri="{BB962C8B-B14F-4D97-AF65-F5344CB8AC3E}">
        <p14:creationId xmlns:p14="http://schemas.microsoft.com/office/powerpoint/2010/main" val="216920846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12A371-2AF6-407E-9BFF-558D7CB6728D}" type="datetime1">
              <a:rPr lang="en-US" smtClean="0"/>
              <a:t>11/25/2024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CB0C7CA-A1C4-4743-9EE8-AC4257B46DE3}" type="slidenum">
              <a:rPr lang="en-US" smtClean="0"/>
              <a:t>‹#›</a:t>
            </a:fld>
            <a:endParaRPr lang="en-US" dirty="0"/>
          </a:p>
        </p:txBody>
      </p:sp>
    </p:spTree>
    <p:extLst>
      <p:ext uri="{BB962C8B-B14F-4D97-AF65-F5344CB8AC3E}">
        <p14:creationId xmlns:p14="http://schemas.microsoft.com/office/powerpoint/2010/main" val="178875542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EE299E6-F103-4860-A24A-5CA82BD2B9E5}" type="datetime1">
              <a:rPr lang="en-US" smtClean="0"/>
              <a:t>11/25/2024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lvl1pPr algn="r">
              <a:defRPr/>
            </a:lvl1pPr>
          </a:lstStyle>
          <a:p>
            <a:fld id="{8CB0C7CA-A1C4-4743-9EE8-AC4257B46DE3}" type="slidenum">
              <a:rPr lang="en-US" smtClean="0"/>
              <a:pPr/>
              <a:t>‹#›</a:t>
            </a:fld>
            <a:endParaRPr lang="en-US" dirty="0"/>
          </a:p>
        </p:txBody>
      </p:sp>
      <p:sp>
        <p:nvSpPr>
          <p:cNvPr id="6" name="Title 1"/>
          <p:cNvSpPr>
            <a:spLocks noGrp="1"/>
          </p:cNvSpPr>
          <p:nvPr>
            <p:ph type="title"/>
          </p:nvPr>
        </p:nvSpPr>
        <p:spPr>
          <a:xfrm>
            <a:off x="370687" y="0"/>
            <a:ext cx="8402626" cy="1066800"/>
          </a:xfrm>
        </p:spPr>
        <p:txBody>
          <a:bodyPr>
            <a:noAutofit/>
          </a:bodyPr>
          <a:lstStyle>
            <a:lvl1pPr>
              <a:defRPr sz="5400" b="1"/>
            </a:lvl1pPr>
          </a:lstStyle>
          <a:p>
            <a:r>
              <a:rPr lang="en-US" dirty="0"/>
              <a:t>Click to edit Master</a:t>
            </a:r>
          </a:p>
        </p:txBody>
      </p:sp>
      <p:grpSp>
        <p:nvGrpSpPr>
          <p:cNvPr id="7" name="Group 6"/>
          <p:cNvGrpSpPr/>
          <p:nvPr userDrawn="1"/>
        </p:nvGrpSpPr>
        <p:grpSpPr>
          <a:xfrm>
            <a:off x="0" y="33684"/>
            <a:ext cx="9144000" cy="1093602"/>
            <a:chOff x="0" y="430398"/>
            <a:chExt cx="9144000" cy="1093602"/>
          </a:xfrm>
        </p:grpSpPr>
        <p:pic>
          <p:nvPicPr>
            <p:cNvPr id="8" name="Picture 7" descr="C:\TEMP\bluebar.JPG"/>
            <p:cNvPicPr>
              <a:picLocks noChangeAspect="1" noChangeArrowheads="1"/>
            </p:cNvPicPr>
            <p:nvPr userDrawn="1"/>
          </p:nvPicPr>
          <p:blipFill>
            <a:blip r:embed="rId2" r:link="rId3" cstate="print">
              <a:duotone>
                <a:schemeClr val="accent2">
                  <a:shade val="45000"/>
                  <a:satMod val="135000"/>
                </a:schemeClr>
                <a:prstClr val="white"/>
              </a:duotone>
            </a:blip>
            <a:srcRect/>
            <a:stretch>
              <a:fillRect/>
            </a:stretch>
          </p:blipFill>
          <p:spPr bwMode="auto">
            <a:xfrm>
              <a:off x="0" y="1399381"/>
              <a:ext cx="9144000" cy="124619"/>
            </a:xfrm>
            <a:prstGeom prst="rect">
              <a:avLst/>
            </a:prstGeom>
            <a:noFill/>
            <a:ln w="9525">
              <a:noFill/>
              <a:miter lim="800000"/>
              <a:headEnd/>
              <a:tailEnd/>
            </a:ln>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430398"/>
              <a:ext cx="955650" cy="955650"/>
            </a:xfrm>
            <a:prstGeom prst="rect">
              <a:avLst/>
            </a:prstGeom>
          </p:spPr>
        </p:pic>
      </p:grpSp>
    </p:spTree>
    <p:extLst>
      <p:ext uri="{BB962C8B-B14F-4D97-AF65-F5344CB8AC3E}">
        <p14:creationId xmlns:p14="http://schemas.microsoft.com/office/powerpoint/2010/main" val="228227950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F56F77-EF74-4063-8912-443D936A61E8}" type="datetime1">
              <a:rPr lang="en-US" smtClean="0"/>
              <a:t>11/25/2024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CB0C7CA-A1C4-4743-9EE8-AC4257B46DE3}" type="slidenum">
              <a:rPr lang="en-US" smtClean="0"/>
              <a:t>‹#›</a:t>
            </a:fld>
            <a:endParaRPr lang="en-US" dirty="0"/>
          </a:p>
        </p:txBody>
      </p:sp>
    </p:spTree>
    <p:extLst>
      <p:ext uri="{BB962C8B-B14F-4D97-AF65-F5344CB8AC3E}">
        <p14:creationId xmlns:p14="http://schemas.microsoft.com/office/powerpoint/2010/main" val="194738740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B2B8BC-CDD9-4662-9B5E-3E003B6D1C3B}" type="datetime1">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CB0C7CA-A1C4-4743-9EE8-AC4257B46DE3}" type="slidenum">
              <a:rPr lang="en-US" smtClean="0"/>
              <a:t>‹#›</a:t>
            </a:fld>
            <a:endParaRPr lang="en-US" dirty="0"/>
          </a:p>
        </p:txBody>
      </p:sp>
    </p:spTree>
    <p:extLst>
      <p:ext uri="{BB962C8B-B14F-4D97-AF65-F5344CB8AC3E}">
        <p14:creationId xmlns:p14="http://schemas.microsoft.com/office/powerpoint/2010/main" val="126278734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35AECF-02ED-48E6-BA73-9B339AB2DBF1}" type="datetime1">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CB0C7CA-A1C4-4743-9EE8-AC4257B46DE3}" type="slidenum">
              <a:rPr lang="en-US" smtClean="0"/>
              <a:t>‹#›</a:t>
            </a:fld>
            <a:endParaRPr lang="en-US" dirty="0"/>
          </a:p>
        </p:txBody>
      </p:sp>
    </p:spTree>
    <p:extLst>
      <p:ext uri="{BB962C8B-B14F-4D97-AF65-F5344CB8AC3E}">
        <p14:creationId xmlns:p14="http://schemas.microsoft.com/office/powerpoint/2010/main" val="267627421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0000">
              <a:schemeClr val="bg1">
                <a:lumMod val="95000"/>
              </a:schemeClr>
            </a:gs>
            <a:gs pos="0">
              <a:schemeClr val="bg1">
                <a:tint val="80000"/>
                <a:satMod val="300000"/>
              </a:schemeClr>
            </a:gs>
            <a:gs pos="100000">
              <a:schemeClr val="bg1">
                <a:lumMod val="85000"/>
              </a:schemeClr>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0263"/>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A2232-46EE-43C1-9FA8-1C3A2561926F}" type="datetime1">
              <a:rPr lang="en-US" smtClean="0"/>
              <a:t>11/25/2024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44128091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transition spd="slow">
    <p:push dir="u"/>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enlistedpromotions@usmc.mi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a:extLst>
              <a:ext uri="{FF2B5EF4-FFF2-40B4-BE49-F238E27FC236}">
                <a16:creationId xmlns:a16="http://schemas.microsoft.com/office/drawing/2014/main" id="{E21C98C0-2319-9B46-DA04-20077E1BEF31}"/>
              </a:ext>
            </a:extLst>
          </p:cNvPr>
          <p:cNvSpPr>
            <a:spLocks noGrp="1" noChangeArrowheads="1"/>
          </p:cNvSpPr>
          <p:nvPr>
            <p:ph type="ctrTitle"/>
          </p:nvPr>
        </p:nvSpPr>
        <p:spPr>
          <a:xfrm>
            <a:off x="2692400" y="1066800"/>
            <a:ext cx="6223000" cy="1143000"/>
          </a:xfrm>
        </p:spPr>
        <p:txBody>
          <a:bodyPr vert="horz" lIns="91440" tIns="45720" rIns="91440" bIns="45720" rtlCol="0" anchor="ctr">
            <a:noAutofit/>
          </a:bodyPr>
          <a:lstStyle/>
          <a:p>
            <a:pPr eaLnBrk="0" hangingPunct="0">
              <a:spcBef>
                <a:spcPct val="50000"/>
              </a:spcBef>
            </a:pPr>
            <a:r>
              <a:rPr lang="en-US" alt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Enlisted Promotions </a:t>
            </a:r>
            <a:br>
              <a:rPr lang="en-US" alt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(MMPB-11)</a:t>
            </a:r>
          </a:p>
        </p:txBody>
      </p:sp>
      <p:sp>
        <p:nvSpPr>
          <p:cNvPr id="2" name="Rectangle 1">
            <a:extLst>
              <a:ext uri="{FF2B5EF4-FFF2-40B4-BE49-F238E27FC236}">
                <a16:creationId xmlns:a16="http://schemas.microsoft.com/office/drawing/2014/main" id="{A3E053BF-1D9C-4715-0788-78ED2FF85E40}"/>
              </a:ext>
            </a:extLst>
          </p:cNvPr>
          <p:cNvSpPr/>
          <p:nvPr/>
        </p:nvSpPr>
        <p:spPr>
          <a:xfrm>
            <a:off x="3048000" y="2869715"/>
            <a:ext cx="6096000" cy="1384995"/>
          </a:xfrm>
          <a:prstGeom prst="rect">
            <a:avLst/>
          </a:prstGeom>
        </p:spPr>
        <p:txBody>
          <a:bodyPr wrap="square" numCol="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Maj Daniel A. Moore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Enlisted Promotions Head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F620BDAC-9780-8504-70E9-07D2F626EC8F}"/>
              </a:ext>
            </a:extLst>
          </p:cNvPr>
          <p:cNvSpPr/>
          <p:nvPr/>
        </p:nvSpPr>
        <p:spPr>
          <a:xfrm>
            <a:off x="3048000" y="4724400"/>
            <a:ext cx="6096000" cy="954107"/>
          </a:xfrm>
          <a:prstGeom prst="rect">
            <a:avLst/>
          </a:prstGeom>
        </p:spPr>
        <p:txBody>
          <a:bodyPr wrap="square" numCol="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SSgt Anthony D. Stevens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Enlisted Promotions </a:t>
            </a:r>
            <a:r>
              <a:rPr kumimoji="0" lang="en-US" sz="2800" b="1" i="1" u="none" strike="noStrike" kern="1200" cap="none" spc="0" normalizeH="0" baseline="0" noProof="0" dirty="0" err="1">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SNCO</a:t>
            </a:r>
            <a:endParaRPr kumimoji="0" lang="en-US" sz="28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a:extLst>
              <a:ext uri="{FF2B5EF4-FFF2-40B4-BE49-F238E27FC236}">
                <a16:creationId xmlns:a16="http://schemas.microsoft.com/office/drawing/2014/main" id="{D0A645DA-334B-CCCE-70F3-0118654DE8AA}"/>
              </a:ext>
            </a:extLst>
          </p:cNvPr>
          <p:cNvSpPr>
            <a:spLocks noGrp="1" noChangeArrowheads="1"/>
          </p:cNvSpPr>
          <p:nvPr>
            <p:ph type="title"/>
          </p:nvPr>
        </p:nvSpPr>
        <p:spPr>
          <a:xfrm>
            <a:off x="1066799" y="0"/>
            <a:ext cx="7706513" cy="1066800"/>
          </a:xfrm>
        </p:spPr>
        <p:txBody>
          <a:bodyPr/>
          <a:lstStyle/>
          <a:p>
            <a:r>
              <a:rPr lang="en-US" altLang="en-US" sz="3600" dirty="0">
                <a:latin typeface="Times New Roman" panose="02020603050405020304" pitchFamily="18" charset="0"/>
                <a:cs typeface="Times New Roman" panose="02020603050405020304" pitchFamily="18" charset="0"/>
              </a:rPr>
              <a:t>Enlisted Board Membership</a:t>
            </a:r>
          </a:p>
        </p:txBody>
      </p:sp>
      <p:sp>
        <p:nvSpPr>
          <p:cNvPr id="45059" name="Text Box 5">
            <a:extLst>
              <a:ext uri="{FF2B5EF4-FFF2-40B4-BE49-F238E27FC236}">
                <a16:creationId xmlns:a16="http://schemas.microsoft.com/office/drawing/2014/main" id="{0A4828EA-702F-239B-0488-D5AC88DB0E70}"/>
              </a:ext>
            </a:extLst>
          </p:cNvPr>
          <p:cNvSpPr>
            <a:spLocks noGrp="1" noChangeArrowheads="1"/>
          </p:cNvSpPr>
          <p:nvPr>
            <p:ph idx="1"/>
          </p:nvPr>
        </p:nvSpPr>
        <p:spPr>
          <a:xfrm>
            <a:off x="155448" y="1143000"/>
            <a:ext cx="8229600" cy="4193574"/>
          </a:xfrm>
        </p:spPr>
        <p:txBody>
          <a:bodyPr>
            <a:normAutofit/>
          </a:bodyPr>
          <a:lstStyle/>
          <a:p>
            <a:pPr>
              <a:spcBef>
                <a:spcPts val="300"/>
              </a:spcBef>
            </a:pPr>
            <a:r>
              <a:rPr lang="en-US" altLang="en-US" sz="1600" dirty="0">
                <a:latin typeface="Times New Roman" panose="02020603050405020304" pitchFamily="18" charset="0"/>
                <a:cs typeface="Times New Roman" panose="02020603050405020304" pitchFamily="18" charset="0"/>
              </a:rPr>
              <a:t>21 members (Officer / </a:t>
            </a:r>
            <a:r>
              <a:rPr lang="en-US" altLang="en-US" sz="1600" dirty="0" err="1">
                <a:latin typeface="Times New Roman" panose="02020603050405020304" pitchFamily="18" charset="0"/>
                <a:cs typeface="Times New Roman" panose="02020603050405020304" pitchFamily="18" charset="0"/>
              </a:rPr>
              <a:t>SNCO</a:t>
            </a:r>
            <a:r>
              <a:rPr lang="en-US" altLang="en-US" sz="1600" dirty="0">
                <a:latin typeface="Times New Roman" panose="02020603050405020304" pitchFamily="18" charset="0"/>
                <a:cs typeface="Times New Roman" panose="02020603050405020304" pitchFamily="18" charset="0"/>
              </a:rPr>
              <a:t>)</a:t>
            </a:r>
          </a:p>
          <a:p>
            <a:pPr>
              <a:spcBef>
                <a:spcPts val="300"/>
              </a:spcBef>
            </a:pPr>
            <a:r>
              <a:rPr lang="en-US" altLang="en-US" sz="1600" dirty="0">
                <a:latin typeface="Times New Roman" panose="02020603050405020304" pitchFamily="18" charset="0"/>
                <a:cs typeface="Times New Roman" panose="02020603050405020304" pitchFamily="18" charset="0"/>
              </a:rPr>
              <a:t>2 - 3 recorders  </a:t>
            </a:r>
          </a:p>
          <a:p>
            <a:pPr>
              <a:spcBef>
                <a:spcPts val="300"/>
              </a:spcBef>
            </a:pPr>
            <a:r>
              <a:rPr lang="en-US" altLang="en-US" sz="1600" dirty="0">
                <a:latin typeface="Times New Roman" panose="02020603050405020304" pitchFamily="18" charset="0"/>
                <a:cs typeface="Times New Roman" panose="02020603050405020304" pitchFamily="18" charset="0"/>
              </a:rPr>
              <a:t>Reflects the diversity of the Corps</a:t>
            </a:r>
          </a:p>
          <a:p>
            <a:pPr lvl="1">
              <a:spcBef>
                <a:spcPts val="300"/>
              </a:spcBef>
            </a:pPr>
            <a:r>
              <a:rPr lang="en-US" altLang="en-US" sz="1600" dirty="0">
                <a:latin typeface="Times New Roman" panose="02020603050405020304" pitchFamily="18" charset="0"/>
                <a:cs typeface="Times New Roman" panose="02020603050405020304" pitchFamily="18" charset="0"/>
              </a:rPr>
              <a:t>Board President: 0-6</a:t>
            </a:r>
          </a:p>
          <a:p>
            <a:pPr lvl="1">
              <a:spcBef>
                <a:spcPts val="300"/>
              </a:spcBef>
            </a:pPr>
            <a:r>
              <a:rPr lang="en-US" altLang="en-US" sz="1600" dirty="0">
                <a:latin typeface="Times New Roman" panose="02020603050405020304" pitchFamily="18" charset="0"/>
                <a:cs typeface="Times New Roman" panose="02020603050405020304" pitchFamily="18" charset="0"/>
              </a:rPr>
              <a:t>Air/Ground mix: 01, 02, 03, 04,… 75/60,</a:t>
            </a:r>
          </a:p>
          <a:p>
            <a:pPr lvl="1">
              <a:spcBef>
                <a:spcPts val="300"/>
              </a:spcBef>
            </a:pPr>
            <a:r>
              <a:rPr lang="en-US" altLang="en-US" sz="1600" dirty="0">
                <a:latin typeface="Times New Roman" panose="02020603050405020304" pitchFamily="18" charset="0"/>
                <a:cs typeface="Times New Roman" panose="02020603050405020304" pitchFamily="18" charset="0"/>
              </a:rPr>
              <a:t>Operating Forces, HQMC/</a:t>
            </a:r>
            <a:r>
              <a:rPr lang="en-US" altLang="en-US" sz="1600" dirty="0" err="1">
                <a:latin typeface="Times New Roman" panose="02020603050405020304" pitchFamily="18" charset="0"/>
                <a:cs typeface="Times New Roman" panose="02020603050405020304" pitchFamily="18" charset="0"/>
              </a:rPr>
              <a:t>MARFORs</a:t>
            </a:r>
            <a:r>
              <a:rPr lang="en-US" altLang="en-US" sz="1600" dirty="0">
                <a:latin typeface="Times New Roman" panose="02020603050405020304" pitchFamily="18" charset="0"/>
                <a:cs typeface="Times New Roman" panose="02020603050405020304" pitchFamily="18" charset="0"/>
              </a:rPr>
              <a:t>, major installations, Supporting Establishment, MCRC, MARSOC represented     </a:t>
            </a:r>
          </a:p>
          <a:p>
            <a:pPr lvl="1">
              <a:spcBef>
                <a:spcPts val="300"/>
              </a:spcBef>
            </a:pPr>
            <a:r>
              <a:rPr lang="en-US" altLang="en-US" sz="1600" dirty="0">
                <a:latin typeface="Times New Roman" panose="02020603050405020304" pitchFamily="18" charset="0"/>
                <a:cs typeface="Times New Roman" panose="02020603050405020304" pitchFamily="18" charset="0"/>
              </a:rPr>
              <a:t>Minority/female representation</a:t>
            </a:r>
          </a:p>
          <a:p>
            <a:pPr lvl="1">
              <a:spcBef>
                <a:spcPts val="300"/>
              </a:spcBef>
            </a:pPr>
            <a:r>
              <a:rPr lang="en-US" altLang="en-US" sz="1600" dirty="0">
                <a:latin typeface="Times New Roman" panose="02020603050405020304" pitchFamily="18" charset="0"/>
                <a:cs typeface="Times New Roman" panose="02020603050405020304" pitchFamily="18" charset="0"/>
              </a:rPr>
              <a:t>Very diverse, well-represented slice of Corps</a:t>
            </a:r>
          </a:p>
        </p:txBody>
      </p:sp>
      <p:sp>
        <p:nvSpPr>
          <p:cNvPr id="2" name="Slide Number Placeholder 3">
            <a:extLst>
              <a:ext uri="{FF2B5EF4-FFF2-40B4-BE49-F238E27FC236}">
                <a16:creationId xmlns:a16="http://schemas.microsoft.com/office/drawing/2014/main" id="{31704CB3-7475-D766-C405-B6EDA0C5EDE4}"/>
              </a:ext>
            </a:extLst>
          </p:cNvPr>
          <p:cNvSpPr txBox="1">
            <a:spLocks/>
          </p:cNvSpPr>
          <p:nvPr/>
        </p:nvSpPr>
        <p:spPr>
          <a:xfrm>
            <a:off x="7010400" y="635635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339A49F6-E254-4843-B1FE-CF340D8B12BC}" type="slidenum">
              <a:rPr lang="en-US" sz="1200" smtClean="0">
                <a:solidFill>
                  <a:prstClr val="black"/>
                </a:solidFill>
                <a:latin typeface="Times New Roman" panose="02020603050405020304" pitchFamily="18" charset="0"/>
                <a:cs typeface="Times New Roman" panose="02020603050405020304" pitchFamily="18" charset="0"/>
              </a:rPr>
              <a:pPr algn="r">
                <a:defRPr/>
              </a:pPr>
              <a:t>10</a:t>
            </a:fld>
            <a:endParaRPr lang="en-US" sz="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669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3989ACF-9A22-01F7-5C2A-B1749170DD93}"/>
              </a:ext>
            </a:extLst>
          </p:cNvPr>
          <p:cNvSpPr>
            <a:spLocks noGrp="1" noChangeArrowheads="1"/>
          </p:cNvSpPr>
          <p:nvPr>
            <p:ph type="title"/>
          </p:nvPr>
        </p:nvSpPr>
        <p:spPr>
          <a:xfrm>
            <a:off x="1066799" y="0"/>
            <a:ext cx="7706513" cy="1066800"/>
          </a:xfrm>
        </p:spPr>
        <p:txBody>
          <a:bodyPr/>
          <a:lstStyle/>
          <a:p>
            <a:r>
              <a:rPr lang="en-US" altLang="en-US" sz="3600" dirty="0">
                <a:latin typeface="Times New Roman" panose="02020603050405020304" pitchFamily="18" charset="0"/>
                <a:cs typeface="Times New Roman" panose="02020603050405020304" pitchFamily="18" charset="0"/>
              </a:rPr>
              <a:t>Enlisted Precepts</a:t>
            </a:r>
          </a:p>
        </p:txBody>
      </p:sp>
      <p:sp>
        <p:nvSpPr>
          <p:cNvPr id="47107" name="Rectangle 3">
            <a:extLst>
              <a:ext uri="{FF2B5EF4-FFF2-40B4-BE49-F238E27FC236}">
                <a16:creationId xmlns:a16="http://schemas.microsoft.com/office/drawing/2014/main" id="{C8894AF9-6CA2-4D22-0842-32EF234100AE}"/>
              </a:ext>
            </a:extLst>
          </p:cNvPr>
          <p:cNvSpPr>
            <a:spLocks noGrp="1" noChangeArrowheads="1"/>
          </p:cNvSpPr>
          <p:nvPr>
            <p:ph idx="1"/>
          </p:nvPr>
        </p:nvSpPr>
        <p:spPr>
          <a:xfrm>
            <a:off x="155448" y="1143000"/>
            <a:ext cx="8229600" cy="4193574"/>
          </a:xfrm>
        </p:spPr>
        <p:txBody>
          <a:bodyPr vert="horz" lIns="91440" tIns="45720" rIns="91440" bIns="45720" rtlCol="0" anchor="t">
            <a:normAutofit/>
          </a:bodyPr>
          <a:lstStyle/>
          <a:p>
            <a:pPr>
              <a:spcBef>
                <a:spcPts val="300"/>
              </a:spcBef>
            </a:pPr>
            <a:r>
              <a:rPr lang="en-US" altLang="en-US" sz="1600" dirty="0">
                <a:latin typeface="Times New Roman" panose="02020603050405020304" pitchFamily="18" charset="0"/>
                <a:cs typeface="Times New Roman" panose="02020603050405020304" pitchFamily="18" charset="0"/>
              </a:rPr>
              <a:t>Commandant’s guidance</a:t>
            </a:r>
          </a:p>
          <a:p>
            <a:pPr>
              <a:spcBef>
                <a:spcPts val="300"/>
              </a:spcBef>
            </a:pPr>
            <a:r>
              <a:rPr lang="en-US" altLang="en-US" sz="1600" dirty="0">
                <a:latin typeface="Times New Roman" panose="02020603050405020304" pitchFamily="18" charset="0"/>
                <a:cs typeface="Times New Roman" panose="02020603050405020304" pitchFamily="18" charset="0"/>
              </a:rPr>
              <a:t>Board membership</a:t>
            </a:r>
          </a:p>
          <a:p>
            <a:pPr>
              <a:spcBef>
                <a:spcPts val="300"/>
              </a:spcBef>
            </a:pPr>
            <a:r>
              <a:rPr lang="en-US" altLang="en-US" sz="1600" dirty="0">
                <a:latin typeface="Times New Roman" panose="02020603050405020304" pitchFamily="18" charset="0"/>
                <a:cs typeface="Times New Roman" panose="02020603050405020304" pitchFamily="18" charset="0"/>
              </a:rPr>
              <a:t>Selection criteria of best and fully qualified</a:t>
            </a:r>
          </a:p>
          <a:p>
            <a:pPr>
              <a:spcBef>
                <a:spcPts val="300"/>
              </a:spcBef>
            </a:pPr>
            <a:r>
              <a:rPr lang="en-US" altLang="en-US" sz="1600" dirty="0">
                <a:latin typeface="Times New Roman" panose="02020603050405020304" pitchFamily="18" charset="0"/>
                <a:cs typeface="Times New Roman" panose="02020603050405020304" pitchFamily="18" charset="0"/>
              </a:rPr>
              <a:t>Professional Military Education</a:t>
            </a:r>
          </a:p>
          <a:p>
            <a:pPr>
              <a:spcBef>
                <a:spcPts val="300"/>
              </a:spcBef>
            </a:pPr>
            <a:r>
              <a:rPr lang="en-US" altLang="en-US" sz="1600" dirty="0">
                <a:latin typeface="Times New Roman" panose="02020603050405020304" pitchFamily="18" charset="0"/>
                <a:cs typeface="Times New Roman" panose="02020603050405020304" pitchFamily="18" charset="0"/>
              </a:rPr>
              <a:t>Special Duty Assignments</a:t>
            </a:r>
          </a:p>
          <a:p>
            <a:pPr>
              <a:spcBef>
                <a:spcPts val="300"/>
              </a:spcBef>
            </a:pPr>
            <a:r>
              <a:rPr lang="en-US" altLang="en-US" sz="1600" dirty="0">
                <a:latin typeface="Times New Roman" panose="02020603050405020304" pitchFamily="18" charset="0"/>
                <a:cs typeface="Times New Roman" panose="02020603050405020304" pitchFamily="18" charset="0"/>
              </a:rPr>
              <a:t>Bloom where you’re planted </a:t>
            </a:r>
          </a:p>
          <a:p>
            <a:pPr>
              <a:spcBef>
                <a:spcPts val="300"/>
              </a:spcBef>
            </a:pPr>
            <a:r>
              <a:rPr lang="en-US" altLang="en-US" sz="1600" dirty="0">
                <a:latin typeface="Times New Roman" panose="02020603050405020304" pitchFamily="18" charset="0"/>
                <a:cs typeface="Times New Roman" panose="02020603050405020304" pitchFamily="18" charset="0"/>
              </a:rPr>
              <a:t>Adverse information</a:t>
            </a:r>
          </a:p>
          <a:p>
            <a:pPr>
              <a:spcBef>
                <a:spcPts val="300"/>
              </a:spcBef>
            </a:pPr>
            <a:r>
              <a:rPr lang="en-US" altLang="en-US" sz="1600" dirty="0">
                <a:latin typeface="Times New Roman" panose="02020603050405020304" pitchFamily="18" charset="0"/>
                <a:cs typeface="Times New Roman" panose="02020603050405020304" pitchFamily="18" charset="0"/>
              </a:rPr>
              <a:t>Zero defect guidance</a:t>
            </a:r>
          </a:p>
          <a:p>
            <a:pPr>
              <a:spcBef>
                <a:spcPts val="300"/>
              </a:spcBef>
            </a:pPr>
            <a:r>
              <a:rPr lang="en-US" altLang="en-US" sz="1600" dirty="0">
                <a:latin typeface="Times New Roman"/>
                <a:cs typeface="Times New Roman"/>
              </a:rPr>
              <a:t>Alternate Selections</a:t>
            </a:r>
            <a:endParaRPr lang="en-US" altLang="en-US" sz="1600" dirty="0">
              <a:latin typeface="Times New Roman" panose="02020603050405020304" pitchFamily="18" charset="0"/>
              <a:cs typeface="Times New Roman" panose="02020603050405020304" pitchFamily="18" charset="0"/>
            </a:endParaRPr>
          </a:p>
          <a:p>
            <a:pPr>
              <a:spcBef>
                <a:spcPts val="300"/>
              </a:spcBef>
            </a:pPr>
            <a:endParaRPr lang="en-US" altLang="en-US" sz="1600" dirty="0">
              <a:latin typeface="Times New Roman" panose="02020603050405020304" pitchFamily="18" charset="0"/>
              <a:cs typeface="Times New Roman" panose="02020603050405020304" pitchFamily="18" charset="0"/>
            </a:endParaRPr>
          </a:p>
          <a:p>
            <a:pPr>
              <a:spcBef>
                <a:spcPts val="300"/>
              </a:spcBef>
            </a:pPr>
            <a:endParaRPr lang="en-US" altLang="en-US" sz="1600" dirty="0">
              <a:latin typeface="Times New Roman" panose="02020603050405020304" pitchFamily="18" charset="0"/>
              <a:cs typeface="Times New Roman" panose="02020603050405020304" pitchFamily="18" charset="0"/>
            </a:endParaRPr>
          </a:p>
        </p:txBody>
      </p:sp>
      <p:sp>
        <p:nvSpPr>
          <p:cNvPr id="2" name="Slide Number Placeholder 3">
            <a:extLst>
              <a:ext uri="{FF2B5EF4-FFF2-40B4-BE49-F238E27FC236}">
                <a16:creationId xmlns:a16="http://schemas.microsoft.com/office/drawing/2014/main" id="{EADB1F29-31E2-A4BE-A5DA-3506DBDE62F7}"/>
              </a:ext>
            </a:extLst>
          </p:cNvPr>
          <p:cNvSpPr txBox="1">
            <a:spLocks/>
          </p:cNvSpPr>
          <p:nvPr/>
        </p:nvSpPr>
        <p:spPr>
          <a:xfrm>
            <a:off x="7010400" y="635635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339A49F6-E254-4843-B1FE-CF340D8B12BC}" type="slidenum">
              <a:rPr lang="en-US" sz="1200" smtClean="0">
                <a:solidFill>
                  <a:prstClr val="black"/>
                </a:solidFill>
                <a:latin typeface="Times New Roman" panose="02020603050405020304" pitchFamily="18" charset="0"/>
                <a:cs typeface="Times New Roman" panose="02020603050405020304" pitchFamily="18" charset="0"/>
              </a:rPr>
              <a:pPr algn="r">
                <a:defRPr/>
              </a:pPr>
              <a:t>11</a:t>
            </a:fld>
            <a:endParaRPr lang="en-US" sz="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2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5">
            <a:extLst>
              <a:ext uri="{FF2B5EF4-FFF2-40B4-BE49-F238E27FC236}">
                <a16:creationId xmlns:a16="http://schemas.microsoft.com/office/drawing/2014/main" id="{AC8ED046-56AD-6C94-A2A3-85DDD1D783E6}"/>
              </a:ext>
            </a:extLst>
          </p:cNvPr>
          <p:cNvSpPr>
            <a:spLocks noGrp="1" noChangeArrowheads="1"/>
          </p:cNvSpPr>
          <p:nvPr>
            <p:ph type="title"/>
          </p:nvPr>
        </p:nvSpPr>
        <p:spPr>
          <a:xfrm>
            <a:off x="1057769" y="0"/>
            <a:ext cx="7715544" cy="1066800"/>
          </a:xfrm>
        </p:spPr>
        <p:txBody>
          <a:bodyPr/>
          <a:lstStyle/>
          <a:p>
            <a:r>
              <a:rPr lang="en-US" altLang="en-US" sz="3600" dirty="0">
                <a:latin typeface="Times New Roman" panose="02020603050405020304" pitchFamily="18" charset="0"/>
                <a:cs typeface="Times New Roman" panose="02020603050405020304" pitchFamily="18" charset="0"/>
              </a:rPr>
              <a:t>Eligible Population</a:t>
            </a:r>
          </a:p>
        </p:txBody>
      </p:sp>
      <p:sp>
        <p:nvSpPr>
          <p:cNvPr id="51203" name="Rectangle 5">
            <a:extLst>
              <a:ext uri="{FF2B5EF4-FFF2-40B4-BE49-F238E27FC236}">
                <a16:creationId xmlns:a16="http://schemas.microsoft.com/office/drawing/2014/main" id="{4D9E77E9-5853-132E-7074-0890390FE32F}"/>
              </a:ext>
            </a:extLst>
          </p:cNvPr>
          <p:cNvSpPr>
            <a:spLocks noGrp="1" noChangeArrowheads="1"/>
          </p:cNvSpPr>
          <p:nvPr>
            <p:ph idx="1"/>
          </p:nvPr>
        </p:nvSpPr>
        <p:spPr>
          <a:xfrm>
            <a:off x="4114800" y="1981200"/>
            <a:ext cx="4343400" cy="4419600"/>
          </a:xfrm>
        </p:spPr>
        <p:txBody>
          <a:bodyPr>
            <a:noAutofit/>
          </a:bodyPr>
          <a:lstStyle/>
          <a:p>
            <a:pPr>
              <a:spcBef>
                <a:spcPts val="300"/>
              </a:spcBef>
              <a:defRPr/>
            </a:pPr>
            <a:r>
              <a:rPr lang="en-US" altLang="en-US" sz="1800" dirty="0">
                <a:latin typeface="Times New Roman" panose="02020603050405020304" pitchFamily="18" charset="0"/>
                <a:cs typeface="Times New Roman" panose="02020603050405020304" pitchFamily="18" charset="0"/>
              </a:rPr>
              <a:t>Above Zone &amp; In Zone are briefed as equal </a:t>
            </a:r>
          </a:p>
          <a:p>
            <a:pPr>
              <a:spcBef>
                <a:spcPts val="300"/>
              </a:spcBef>
              <a:defRPr/>
            </a:pPr>
            <a:endParaRPr lang="en-US" altLang="en-US" sz="1800" dirty="0">
              <a:latin typeface="Times New Roman" panose="02020603050405020304" pitchFamily="18" charset="0"/>
              <a:cs typeface="Times New Roman" panose="02020603050405020304" pitchFamily="18" charset="0"/>
            </a:endParaRPr>
          </a:p>
          <a:p>
            <a:pPr>
              <a:spcBef>
                <a:spcPts val="300"/>
              </a:spcBef>
              <a:defRPr/>
            </a:pPr>
            <a:r>
              <a:rPr lang="en-US" altLang="en-US" sz="1800" dirty="0">
                <a:latin typeface="Times New Roman" panose="02020603050405020304" pitchFamily="18" charset="0"/>
                <a:cs typeface="Times New Roman" panose="02020603050405020304" pitchFamily="18" charset="0"/>
              </a:rPr>
              <a:t>AZ/IZ masked and not briefed</a:t>
            </a:r>
          </a:p>
          <a:p>
            <a:pPr marL="0" indent="0">
              <a:spcBef>
                <a:spcPts val="300"/>
              </a:spcBef>
              <a:buNone/>
              <a:defRPr/>
            </a:pPr>
            <a:endParaRPr lang="en-US" altLang="en-US" sz="1800" dirty="0">
              <a:latin typeface="Times New Roman" panose="02020603050405020304" pitchFamily="18" charset="0"/>
              <a:cs typeface="Times New Roman" panose="02020603050405020304" pitchFamily="18" charset="0"/>
            </a:endParaRPr>
          </a:p>
          <a:p>
            <a:pPr>
              <a:spcBef>
                <a:spcPts val="300"/>
              </a:spcBef>
              <a:defRPr/>
            </a:pPr>
            <a:endParaRPr lang="en-US" altLang="en-US" sz="1800" dirty="0">
              <a:latin typeface="Times New Roman" panose="02020603050405020304" pitchFamily="18" charset="0"/>
              <a:cs typeface="Times New Roman" panose="02020603050405020304" pitchFamily="18" charset="0"/>
            </a:endParaRPr>
          </a:p>
          <a:p>
            <a:pPr>
              <a:spcBef>
                <a:spcPts val="300"/>
              </a:spcBef>
              <a:defRPr/>
            </a:pPr>
            <a:endParaRPr lang="en-US" altLang="en-US" sz="1800" dirty="0">
              <a:latin typeface="Times New Roman" panose="02020603050405020304" pitchFamily="18" charset="0"/>
              <a:cs typeface="Times New Roman" panose="02020603050405020304" pitchFamily="18" charset="0"/>
            </a:endParaRPr>
          </a:p>
          <a:p>
            <a:pPr>
              <a:spcBef>
                <a:spcPts val="300"/>
              </a:spcBef>
              <a:defRPr/>
            </a:pPr>
            <a:endParaRPr lang="en-US" altLang="en-US" sz="1800" dirty="0">
              <a:latin typeface="Times New Roman" panose="02020603050405020304" pitchFamily="18" charset="0"/>
              <a:cs typeface="Times New Roman" panose="02020603050405020304" pitchFamily="18" charset="0"/>
            </a:endParaRPr>
          </a:p>
          <a:p>
            <a:pPr>
              <a:spcBef>
                <a:spcPts val="300"/>
              </a:spcBef>
              <a:defRPr/>
            </a:pPr>
            <a:endParaRPr lang="en-US" altLang="en-US" sz="1800" dirty="0">
              <a:latin typeface="Times New Roman" panose="02020603050405020304" pitchFamily="18" charset="0"/>
              <a:cs typeface="Times New Roman" panose="02020603050405020304" pitchFamily="18" charset="0"/>
            </a:endParaRPr>
          </a:p>
          <a:p>
            <a:pPr>
              <a:spcBef>
                <a:spcPts val="300"/>
              </a:spcBef>
              <a:defRPr/>
            </a:pPr>
            <a:r>
              <a:rPr lang="en-US" altLang="en-US" sz="1800" dirty="0">
                <a:latin typeface="Times New Roman" panose="02020603050405020304" pitchFamily="18" charset="0"/>
                <a:cs typeface="Times New Roman" panose="02020603050405020304" pitchFamily="18" charset="0"/>
              </a:rPr>
              <a:t>Board President reviews BZ to determine competitiveness</a:t>
            </a:r>
          </a:p>
          <a:p>
            <a:pPr>
              <a:spcBef>
                <a:spcPts val="300"/>
              </a:spcBef>
              <a:defRPr/>
            </a:pPr>
            <a:r>
              <a:rPr lang="en-US" altLang="en-US" sz="1800" dirty="0">
                <a:latin typeface="Times New Roman" panose="02020603050405020304" pitchFamily="18" charset="0"/>
                <a:cs typeface="Times New Roman" panose="02020603050405020304" pitchFamily="18" charset="0"/>
              </a:rPr>
              <a:t>Authorized to select up to 10% </a:t>
            </a:r>
          </a:p>
          <a:p>
            <a:pPr marL="0" indent="0">
              <a:spcBef>
                <a:spcPts val="300"/>
              </a:spcBef>
              <a:buNone/>
              <a:defRPr/>
            </a:pPr>
            <a:r>
              <a:rPr lang="en-US" altLang="en-US" sz="1800" dirty="0">
                <a:latin typeface="Times New Roman" panose="02020603050405020304" pitchFamily="18" charset="0"/>
                <a:cs typeface="Times New Roman" panose="02020603050405020304" pitchFamily="18" charset="0"/>
              </a:rPr>
              <a:t>     (1 - 4 in most cases)</a:t>
            </a:r>
          </a:p>
          <a:p>
            <a:pPr>
              <a:spcBef>
                <a:spcPts val="300"/>
              </a:spcBef>
              <a:defRPr/>
            </a:pPr>
            <a:r>
              <a:rPr lang="en-US" altLang="en-US" sz="1800" dirty="0">
                <a:latin typeface="Times New Roman" panose="02020603050405020304" pitchFamily="18" charset="0"/>
                <a:cs typeface="Times New Roman" panose="02020603050405020304" pitchFamily="18" charset="0"/>
              </a:rPr>
              <a:t>MOS’ with larger numbers</a:t>
            </a:r>
          </a:p>
          <a:p>
            <a:pPr marL="344488" lvl="1" indent="0">
              <a:spcBef>
                <a:spcPts val="300"/>
              </a:spcBef>
              <a:buNone/>
              <a:defRPr/>
            </a:pPr>
            <a:r>
              <a:rPr lang="en-US" altLang="en-US" sz="1800" dirty="0">
                <a:latin typeface="Times New Roman" panose="02020603050405020304" pitchFamily="18" charset="0"/>
                <a:cs typeface="Times New Roman" panose="02020603050405020304" pitchFamily="18" charset="0"/>
              </a:rPr>
              <a:t>(0111, 0369, 0629, 3537) </a:t>
            </a:r>
          </a:p>
        </p:txBody>
      </p:sp>
      <p:grpSp>
        <p:nvGrpSpPr>
          <p:cNvPr id="51205" name="Group 16">
            <a:extLst>
              <a:ext uri="{FF2B5EF4-FFF2-40B4-BE49-F238E27FC236}">
                <a16:creationId xmlns:a16="http://schemas.microsoft.com/office/drawing/2014/main" id="{AE7B0DA4-7EF5-FD46-FEA4-80E319B66078}"/>
              </a:ext>
            </a:extLst>
          </p:cNvPr>
          <p:cNvGrpSpPr>
            <a:grpSpLocks/>
          </p:cNvGrpSpPr>
          <p:nvPr/>
        </p:nvGrpSpPr>
        <p:grpSpPr bwMode="auto">
          <a:xfrm>
            <a:off x="503238" y="1714500"/>
            <a:ext cx="3328987" cy="4429125"/>
            <a:chOff x="431" y="1239"/>
            <a:chExt cx="5541" cy="3356"/>
          </a:xfrm>
          <a:solidFill>
            <a:schemeClr val="accent1"/>
          </a:solidFill>
          <a:effectLst>
            <a:outerShdw blurRad="50800" dist="38100" dir="2700000" algn="tl" rotWithShape="0">
              <a:prstClr val="black">
                <a:alpha val="40000"/>
              </a:prstClr>
            </a:outerShdw>
          </a:effectLst>
        </p:grpSpPr>
        <p:sp>
          <p:nvSpPr>
            <p:cNvPr id="51207" name="Freeform 17">
              <a:extLst>
                <a:ext uri="{FF2B5EF4-FFF2-40B4-BE49-F238E27FC236}">
                  <a16:creationId xmlns:a16="http://schemas.microsoft.com/office/drawing/2014/main" id="{E8038A20-F241-FE1A-38D0-104756D38E59}"/>
                </a:ext>
              </a:extLst>
            </p:cNvPr>
            <p:cNvSpPr>
              <a:spLocks/>
            </p:cNvSpPr>
            <p:nvPr/>
          </p:nvSpPr>
          <p:spPr bwMode="auto">
            <a:xfrm>
              <a:off x="2239" y="1239"/>
              <a:ext cx="1797" cy="1088"/>
            </a:xfrm>
            <a:custGeom>
              <a:avLst/>
              <a:gdLst>
                <a:gd name="T0" fmla="*/ 872 w 1797"/>
                <a:gd name="T1" fmla="*/ 0 h 1088"/>
                <a:gd name="T2" fmla="*/ 872 w 1797"/>
                <a:gd name="T3" fmla="*/ 0 h 1088"/>
                <a:gd name="T4" fmla="*/ 1796 w 1797"/>
                <a:gd name="T5" fmla="*/ 1087 h 1088"/>
                <a:gd name="T6" fmla="*/ 0 w 1797"/>
                <a:gd name="T7" fmla="*/ 1087 h 1088"/>
                <a:gd name="T8" fmla="*/ 872 w 1797"/>
                <a:gd name="T9" fmla="*/ 0 h 1088"/>
                <a:gd name="T10" fmla="*/ 872 w 1797"/>
                <a:gd name="T11" fmla="*/ 0 h 1088"/>
                <a:gd name="T12" fmla="*/ 0 60000 65536"/>
                <a:gd name="T13" fmla="*/ 0 60000 65536"/>
                <a:gd name="T14" fmla="*/ 0 60000 65536"/>
                <a:gd name="T15" fmla="*/ 0 60000 65536"/>
                <a:gd name="T16" fmla="*/ 0 60000 65536"/>
                <a:gd name="T17" fmla="*/ 0 60000 65536"/>
                <a:gd name="T18" fmla="*/ 0 w 1797"/>
                <a:gd name="T19" fmla="*/ 0 h 1088"/>
                <a:gd name="T20" fmla="*/ 1797 w 1797"/>
                <a:gd name="T21" fmla="*/ 1088 h 1088"/>
              </a:gdLst>
              <a:ahLst/>
              <a:cxnLst>
                <a:cxn ang="T12">
                  <a:pos x="T0" y="T1"/>
                </a:cxn>
                <a:cxn ang="T13">
                  <a:pos x="T2" y="T3"/>
                </a:cxn>
                <a:cxn ang="T14">
                  <a:pos x="T4" y="T5"/>
                </a:cxn>
                <a:cxn ang="T15">
                  <a:pos x="T6" y="T7"/>
                </a:cxn>
                <a:cxn ang="T16">
                  <a:pos x="T8" y="T9"/>
                </a:cxn>
                <a:cxn ang="T17">
                  <a:pos x="T10" y="T11"/>
                </a:cxn>
              </a:cxnLst>
              <a:rect l="T18" t="T19" r="T20" b="T21"/>
              <a:pathLst>
                <a:path w="1797" h="1088">
                  <a:moveTo>
                    <a:pt x="872" y="0"/>
                  </a:moveTo>
                  <a:lnTo>
                    <a:pt x="872" y="0"/>
                  </a:lnTo>
                  <a:lnTo>
                    <a:pt x="1796" y="1087"/>
                  </a:lnTo>
                  <a:lnTo>
                    <a:pt x="0" y="1087"/>
                  </a:lnTo>
                  <a:lnTo>
                    <a:pt x="872" y="0"/>
                  </a:lnTo>
                </a:path>
              </a:pathLst>
            </a:custGeom>
            <a:grpFill/>
            <a:ln w="9144">
              <a:solidFill>
                <a:srgbClr val="000000"/>
              </a:solidFill>
              <a:round/>
              <a:headEnd/>
              <a:tailEnd/>
            </a:ln>
          </p:spPr>
          <p:txBody>
            <a:bodyPr anchor="b"/>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charset="0"/>
                  <a:ea typeface="+mn-ea"/>
                  <a:cs typeface="Arial" charset="0"/>
                </a:rPr>
                <a:t>AZ</a:t>
              </a:r>
            </a:p>
          </p:txBody>
        </p:sp>
        <p:sp>
          <p:nvSpPr>
            <p:cNvPr id="51208" name="Freeform 18">
              <a:extLst>
                <a:ext uri="{FF2B5EF4-FFF2-40B4-BE49-F238E27FC236}">
                  <a16:creationId xmlns:a16="http://schemas.microsoft.com/office/drawing/2014/main" id="{E2E010D1-F214-9D5E-31EF-ACA5DD066F2C}"/>
                </a:ext>
              </a:extLst>
            </p:cNvPr>
            <p:cNvSpPr>
              <a:spLocks/>
            </p:cNvSpPr>
            <p:nvPr/>
          </p:nvSpPr>
          <p:spPr bwMode="auto">
            <a:xfrm>
              <a:off x="431" y="3526"/>
              <a:ext cx="5541" cy="1069"/>
            </a:xfrm>
            <a:custGeom>
              <a:avLst/>
              <a:gdLst>
                <a:gd name="T0" fmla="*/ 4617 w 5541"/>
                <a:gd name="T1" fmla="*/ 0 h 1069"/>
                <a:gd name="T2" fmla="*/ 4617 w 5541"/>
                <a:gd name="T3" fmla="*/ 0 h 1069"/>
                <a:gd name="T4" fmla="*/ 837 w 5541"/>
                <a:gd name="T5" fmla="*/ 0 h 1069"/>
                <a:gd name="T6" fmla="*/ 0 w 5541"/>
                <a:gd name="T7" fmla="*/ 1068 h 1069"/>
                <a:gd name="T8" fmla="*/ 5540 w 5541"/>
                <a:gd name="T9" fmla="*/ 1068 h 1069"/>
                <a:gd name="T10" fmla="*/ 4617 w 5541"/>
                <a:gd name="T11" fmla="*/ 0 h 1069"/>
                <a:gd name="T12" fmla="*/ 4617 w 5541"/>
                <a:gd name="T13" fmla="*/ 0 h 1069"/>
                <a:gd name="T14" fmla="*/ 0 60000 65536"/>
                <a:gd name="T15" fmla="*/ 0 60000 65536"/>
                <a:gd name="T16" fmla="*/ 0 60000 65536"/>
                <a:gd name="T17" fmla="*/ 0 60000 65536"/>
                <a:gd name="T18" fmla="*/ 0 60000 65536"/>
                <a:gd name="T19" fmla="*/ 0 60000 65536"/>
                <a:gd name="T20" fmla="*/ 0 60000 65536"/>
                <a:gd name="T21" fmla="*/ 0 w 5541"/>
                <a:gd name="T22" fmla="*/ 0 h 1069"/>
                <a:gd name="T23" fmla="*/ 5541 w 5541"/>
                <a:gd name="T24" fmla="*/ 1069 h 10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1" h="1069">
                  <a:moveTo>
                    <a:pt x="4617" y="0"/>
                  </a:moveTo>
                  <a:lnTo>
                    <a:pt x="4617" y="0"/>
                  </a:lnTo>
                  <a:lnTo>
                    <a:pt x="837" y="0"/>
                  </a:lnTo>
                  <a:lnTo>
                    <a:pt x="0" y="1068"/>
                  </a:lnTo>
                  <a:lnTo>
                    <a:pt x="5540" y="1068"/>
                  </a:lnTo>
                  <a:lnTo>
                    <a:pt x="4617" y="0"/>
                  </a:lnTo>
                </a:path>
              </a:pathLst>
            </a:custGeom>
            <a:grpFill/>
            <a:ln w="9144">
              <a:solidFill>
                <a:srgbClr val="000000"/>
              </a:solidFill>
              <a:round/>
              <a:headEnd/>
              <a:tailEnd/>
            </a:ln>
          </p:spPr>
          <p:txBody>
            <a:bodyPr anchor="ct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charset="0"/>
                  <a:ea typeface="+mn-ea"/>
                  <a:cs typeface="Arial" charset="0"/>
                </a:rPr>
                <a:t>BZ</a:t>
              </a:r>
            </a:p>
          </p:txBody>
        </p:sp>
        <p:sp>
          <p:nvSpPr>
            <p:cNvPr id="51209" name="Freeform 19">
              <a:extLst>
                <a:ext uri="{FF2B5EF4-FFF2-40B4-BE49-F238E27FC236}">
                  <a16:creationId xmlns:a16="http://schemas.microsoft.com/office/drawing/2014/main" id="{04AE8DFA-1547-0BD0-883B-ED762BC63760}"/>
                </a:ext>
              </a:extLst>
            </p:cNvPr>
            <p:cNvSpPr>
              <a:spLocks/>
            </p:cNvSpPr>
            <p:nvPr/>
          </p:nvSpPr>
          <p:spPr bwMode="auto">
            <a:xfrm>
              <a:off x="1354" y="2441"/>
              <a:ext cx="3607" cy="984"/>
            </a:xfrm>
            <a:custGeom>
              <a:avLst/>
              <a:gdLst>
                <a:gd name="T0" fmla="*/ 795 w 3607"/>
                <a:gd name="T1" fmla="*/ 0 h 984"/>
                <a:gd name="T2" fmla="*/ 795 w 3607"/>
                <a:gd name="T3" fmla="*/ 0 h 984"/>
                <a:gd name="T4" fmla="*/ 0 w 3607"/>
                <a:gd name="T5" fmla="*/ 983 h 984"/>
                <a:gd name="T6" fmla="*/ 3606 w 3607"/>
                <a:gd name="T7" fmla="*/ 983 h 984"/>
                <a:gd name="T8" fmla="*/ 2760 w 3607"/>
                <a:gd name="T9" fmla="*/ 0 h 984"/>
                <a:gd name="T10" fmla="*/ 795 w 3607"/>
                <a:gd name="T11" fmla="*/ 0 h 984"/>
                <a:gd name="T12" fmla="*/ 795 w 3607"/>
                <a:gd name="T13" fmla="*/ 0 h 984"/>
                <a:gd name="T14" fmla="*/ 0 60000 65536"/>
                <a:gd name="T15" fmla="*/ 0 60000 65536"/>
                <a:gd name="T16" fmla="*/ 0 60000 65536"/>
                <a:gd name="T17" fmla="*/ 0 60000 65536"/>
                <a:gd name="T18" fmla="*/ 0 60000 65536"/>
                <a:gd name="T19" fmla="*/ 0 60000 65536"/>
                <a:gd name="T20" fmla="*/ 0 60000 65536"/>
                <a:gd name="T21" fmla="*/ 0 w 3607"/>
                <a:gd name="T22" fmla="*/ 0 h 984"/>
                <a:gd name="T23" fmla="*/ 3607 w 3607"/>
                <a:gd name="T24" fmla="*/ 984 h 9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07" h="984">
                  <a:moveTo>
                    <a:pt x="795" y="0"/>
                  </a:moveTo>
                  <a:lnTo>
                    <a:pt x="795" y="0"/>
                  </a:lnTo>
                  <a:lnTo>
                    <a:pt x="0" y="983"/>
                  </a:lnTo>
                  <a:lnTo>
                    <a:pt x="3606" y="983"/>
                  </a:lnTo>
                  <a:lnTo>
                    <a:pt x="2760" y="0"/>
                  </a:lnTo>
                  <a:lnTo>
                    <a:pt x="795" y="0"/>
                  </a:lnTo>
                </a:path>
              </a:pathLst>
            </a:custGeom>
            <a:grpFill/>
            <a:ln w="9144">
              <a:solidFill>
                <a:srgbClr val="000000"/>
              </a:solidFill>
              <a:round/>
              <a:headEnd/>
              <a:tailEnd/>
            </a:ln>
          </p:spPr>
          <p:txBody>
            <a:bodyPr anchor="ct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charset="0"/>
                  <a:ea typeface="+mn-ea"/>
                  <a:cs typeface="Arial" charset="0"/>
                </a:rPr>
                <a:t>IZ</a:t>
              </a:r>
            </a:p>
          </p:txBody>
        </p:sp>
      </p:grpSp>
      <p:sp>
        <p:nvSpPr>
          <p:cNvPr id="51206" name="Line 26">
            <a:extLst>
              <a:ext uri="{FF2B5EF4-FFF2-40B4-BE49-F238E27FC236}">
                <a16:creationId xmlns:a16="http://schemas.microsoft.com/office/drawing/2014/main" id="{805DE8AD-AC4A-49A7-B610-B5ECB2D60757}"/>
              </a:ext>
            </a:extLst>
          </p:cNvPr>
          <p:cNvSpPr>
            <a:spLocks noChangeShapeType="1"/>
          </p:cNvSpPr>
          <p:nvPr/>
        </p:nvSpPr>
        <p:spPr bwMode="auto">
          <a:xfrm>
            <a:off x="355600" y="4675188"/>
            <a:ext cx="7916863" cy="0"/>
          </a:xfrm>
          <a:prstGeom prst="line">
            <a:avLst/>
          </a:prstGeom>
          <a:ln>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lIns="87435" tIns="43717" rIns="87435" bIns="43717"/>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Arial"/>
            </a:endParaRPr>
          </a:p>
        </p:txBody>
      </p:sp>
      <p:sp>
        <p:nvSpPr>
          <p:cNvPr id="2" name="Slide Number Placeholder 3">
            <a:extLst>
              <a:ext uri="{FF2B5EF4-FFF2-40B4-BE49-F238E27FC236}">
                <a16:creationId xmlns:a16="http://schemas.microsoft.com/office/drawing/2014/main" id="{50F243E5-9E00-D3BF-5898-038DA5A70646}"/>
              </a:ext>
            </a:extLst>
          </p:cNvPr>
          <p:cNvSpPr txBox="1">
            <a:spLocks/>
          </p:cNvSpPr>
          <p:nvPr/>
        </p:nvSpPr>
        <p:spPr>
          <a:xfrm>
            <a:off x="7010400" y="635635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339A49F6-E254-4843-B1FE-CF340D8B12BC}" type="slidenum">
              <a:rPr lang="en-US" sz="1200" smtClean="0">
                <a:solidFill>
                  <a:prstClr val="black"/>
                </a:solidFill>
                <a:latin typeface="Times New Roman" panose="02020603050405020304" pitchFamily="18" charset="0"/>
                <a:cs typeface="Times New Roman" panose="02020603050405020304" pitchFamily="18" charset="0"/>
              </a:rPr>
              <a:pPr algn="r">
                <a:defRPr/>
              </a:pPr>
              <a:t>12</a:t>
            </a:fld>
            <a:endParaRPr lang="en-US" sz="12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26C27AAC-AC28-3B66-CEE3-8BF457959861}"/>
              </a:ext>
            </a:extLst>
          </p:cNvPr>
          <p:cNvSpPr>
            <a:spLocks noGrp="1" noChangeArrowheads="1"/>
          </p:cNvSpPr>
          <p:nvPr>
            <p:ph type="title"/>
          </p:nvPr>
        </p:nvSpPr>
        <p:spPr>
          <a:xfrm>
            <a:off x="1066799" y="0"/>
            <a:ext cx="7706513" cy="1066800"/>
          </a:xfrm>
        </p:spPr>
        <p:txBody>
          <a:bodyPr/>
          <a:lstStyle/>
          <a:p>
            <a:r>
              <a:rPr lang="en-US" altLang="en-US" sz="3600" dirty="0">
                <a:latin typeface="Times New Roman" panose="02020603050405020304" pitchFamily="18" charset="0"/>
                <a:cs typeface="Times New Roman" panose="02020603050405020304" pitchFamily="18" charset="0"/>
              </a:rPr>
              <a:t>Board Actions (Step 1 of 3)</a:t>
            </a:r>
          </a:p>
        </p:txBody>
      </p:sp>
      <p:sp>
        <p:nvSpPr>
          <p:cNvPr id="61443" name="Content Placeholder 3">
            <a:extLst>
              <a:ext uri="{FF2B5EF4-FFF2-40B4-BE49-F238E27FC236}">
                <a16:creationId xmlns:a16="http://schemas.microsoft.com/office/drawing/2014/main" id="{6C29DAEA-DA20-9676-6FFB-9048FF3A3DB2}"/>
              </a:ext>
            </a:extLst>
          </p:cNvPr>
          <p:cNvSpPr>
            <a:spLocks noGrp="1"/>
          </p:cNvSpPr>
          <p:nvPr>
            <p:ph idx="1"/>
          </p:nvPr>
        </p:nvSpPr>
        <p:spPr>
          <a:xfrm>
            <a:off x="155448" y="3048000"/>
            <a:ext cx="7772400" cy="3505200"/>
          </a:xfrm>
        </p:spPr>
        <p:txBody>
          <a:bodyPr>
            <a:normAutofit/>
          </a:bodyPr>
          <a:lstStyle/>
          <a:p>
            <a:pPr>
              <a:spcBef>
                <a:spcPts val="300"/>
              </a:spcBef>
            </a:pPr>
            <a:r>
              <a:rPr lang="en-US" altLang="en-US" sz="1600" dirty="0">
                <a:latin typeface="Times New Roman" panose="02020603050405020304" pitchFamily="18" charset="0"/>
                <a:cs typeface="Times New Roman" panose="02020603050405020304" pitchFamily="18" charset="0"/>
              </a:rPr>
              <a:t>Cases assigned randomly by computer</a:t>
            </a:r>
          </a:p>
          <a:p>
            <a:pPr>
              <a:spcBef>
                <a:spcPts val="300"/>
              </a:spcBef>
            </a:pPr>
            <a:r>
              <a:rPr lang="en-US" altLang="en-US" sz="1600" dirty="0">
                <a:latin typeface="Times New Roman" panose="02020603050405020304" pitchFamily="18" charset="0"/>
                <a:cs typeface="Times New Roman" panose="02020603050405020304" pitchFamily="18" charset="0"/>
              </a:rPr>
              <a:t>45-60 minute prep time </a:t>
            </a:r>
          </a:p>
          <a:p>
            <a:pPr>
              <a:spcBef>
                <a:spcPts val="300"/>
              </a:spcBef>
            </a:pPr>
            <a:r>
              <a:rPr lang="en-US" altLang="en-US" sz="1600" dirty="0">
                <a:latin typeface="Times New Roman" panose="02020603050405020304" pitchFamily="18" charset="0"/>
                <a:cs typeface="Times New Roman" panose="02020603050405020304" pitchFamily="18" charset="0"/>
              </a:rPr>
              <a:t>BZ looked at by Board President/assigned for brief</a:t>
            </a:r>
          </a:p>
          <a:p>
            <a:pPr>
              <a:spcBef>
                <a:spcPts val="300"/>
              </a:spcBef>
            </a:pPr>
            <a:r>
              <a:rPr lang="en-US" altLang="en-US" sz="1600" dirty="0">
                <a:latin typeface="Times New Roman" panose="02020603050405020304" pitchFamily="18" charset="0"/>
                <a:cs typeface="Times New Roman" panose="02020603050405020304" pitchFamily="18" charset="0"/>
              </a:rPr>
              <a:t>Digital OMPF</a:t>
            </a:r>
          </a:p>
          <a:p>
            <a:pPr>
              <a:spcBef>
                <a:spcPts val="300"/>
              </a:spcBef>
            </a:pPr>
            <a:r>
              <a:rPr lang="en-US" altLang="en-US" sz="1600" dirty="0">
                <a:latin typeface="Times New Roman" panose="02020603050405020304" pitchFamily="18" charset="0"/>
                <a:cs typeface="Times New Roman" panose="02020603050405020304" pitchFamily="18" charset="0"/>
              </a:rPr>
              <a:t>Case file w/ update material</a:t>
            </a:r>
          </a:p>
          <a:p>
            <a:pPr>
              <a:spcBef>
                <a:spcPts val="300"/>
              </a:spcBef>
            </a:pPr>
            <a:endParaRPr lang="en-US" altLang="en-US" sz="1600" dirty="0">
              <a:latin typeface="Times New Roman" panose="02020603050405020304" pitchFamily="18" charset="0"/>
              <a:cs typeface="Times New Roman" panose="02020603050405020304" pitchFamily="18" charset="0"/>
            </a:endParaRPr>
          </a:p>
          <a:p>
            <a:pPr>
              <a:spcBef>
                <a:spcPts val="300"/>
              </a:spcBef>
            </a:pPr>
            <a:endParaRPr lang="en-US" altLang="en-US" sz="1600" dirty="0">
              <a:latin typeface="Times New Roman" panose="02020603050405020304" pitchFamily="18" charset="0"/>
              <a:cs typeface="Times New Roman" panose="02020603050405020304" pitchFamily="18" charset="0"/>
            </a:endParaRPr>
          </a:p>
          <a:p>
            <a:pPr>
              <a:spcBef>
                <a:spcPts val="300"/>
              </a:spcBef>
            </a:pPr>
            <a:endParaRPr lang="en-US" altLang="en-US" sz="1600" dirty="0">
              <a:latin typeface="Times New Roman" panose="02020603050405020304" pitchFamily="18" charset="0"/>
              <a:cs typeface="Times New Roman" panose="02020603050405020304" pitchFamily="18" charset="0"/>
            </a:endParaRPr>
          </a:p>
        </p:txBody>
      </p:sp>
      <p:sp>
        <p:nvSpPr>
          <p:cNvPr id="6" name="Slide Number Placeholder 3">
            <a:extLst>
              <a:ext uri="{FF2B5EF4-FFF2-40B4-BE49-F238E27FC236}">
                <a16:creationId xmlns:a16="http://schemas.microsoft.com/office/drawing/2014/main" id="{EE32CC33-26CD-70E6-A626-17456DC05367}"/>
              </a:ext>
            </a:extLst>
          </p:cNvPr>
          <p:cNvSpPr txBox="1">
            <a:spLocks/>
          </p:cNvSpPr>
          <p:nvPr/>
        </p:nvSpPr>
        <p:spPr>
          <a:xfrm>
            <a:off x="7010400" y="635635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339A49F6-E254-4843-B1FE-CF340D8B12BC}" type="slidenum">
              <a:rPr lang="en-US" sz="1200" smtClean="0">
                <a:solidFill>
                  <a:prstClr val="black"/>
                </a:solidFill>
                <a:latin typeface="Times New Roman" panose="02020603050405020304" pitchFamily="18" charset="0"/>
                <a:cs typeface="Times New Roman" panose="02020603050405020304" pitchFamily="18" charset="0"/>
              </a:rPr>
              <a:pPr algn="r">
                <a:defRPr/>
              </a:pPr>
              <a:t>13</a:t>
            </a:fld>
            <a:endParaRPr lang="en-US" sz="1200" dirty="0">
              <a:solidFill>
                <a:prstClr val="black"/>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5F6CEB5D-2461-B829-08EC-83330B3B2D83}"/>
              </a:ext>
            </a:extLst>
          </p:cNvPr>
          <p:cNvGrpSpPr/>
          <p:nvPr/>
        </p:nvGrpSpPr>
        <p:grpSpPr>
          <a:xfrm>
            <a:off x="266699" y="1268214"/>
            <a:ext cx="8610600" cy="1857375"/>
            <a:chOff x="266699" y="1268214"/>
            <a:chExt cx="8610600" cy="1857375"/>
          </a:xfrm>
        </p:grpSpPr>
        <p:sp>
          <p:nvSpPr>
            <p:cNvPr id="10" name="Right Arrow 13">
              <a:extLst>
                <a:ext uri="{FF2B5EF4-FFF2-40B4-BE49-F238E27FC236}">
                  <a16:creationId xmlns:a16="http://schemas.microsoft.com/office/drawing/2014/main" id="{43E22724-63E4-B79A-6B97-A1195B3B1E63}"/>
                </a:ext>
              </a:extLst>
            </p:cNvPr>
            <p:cNvSpPr/>
            <p:nvPr/>
          </p:nvSpPr>
          <p:spPr bwMode="auto">
            <a:xfrm>
              <a:off x="266699" y="1268214"/>
              <a:ext cx="8610600" cy="1857375"/>
            </a:xfrm>
            <a:prstGeom prst="rightArrow">
              <a:avLst>
                <a:gd name="adj1" fmla="val 50000"/>
                <a:gd name="adj2" fmla="val 122683"/>
              </a:avLst>
            </a:prstGeom>
            <a:gradFill flip="none" rotWithShape="1">
              <a:gsLst>
                <a:gs pos="0">
                  <a:schemeClr val="bg1"/>
                </a:gs>
                <a:gs pos="1000">
                  <a:srgbClr val="FFFF00"/>
                </a:gs>
                <a:gs pos="40000">
                  <a:schemeClr val="bg1"/>
                </a:gs>
              </a:gsLst>
              <a:lin ang="0" scaled="1"/>
              <a:tileRect/>
            </a:gradFill>
            <a:ln w="9525" cap="flat" cmpd="sng" algn="ctr">
              <a:solidFill>
                <a:schemeClr val="tx1"/>
              </a:solidFill>
              <a:prstDash val="solid"/>
              <a:round/>
              <a:headEnd type="none" w="med" len="med"/>
              <a:tailEnd type="none" w="med" len="med"/>
            </a:ln>
            <a:effectLst/>
          </p:spPr>
          <p:txBody>
            <a:bodyPr lIns="87435" tIns="43717" rIns="87435" bIns="43717"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PREP CASE		BRIEF 	       Voting</a:t>
              </a:r>
            </a:p>
          </p:txBody>
        </p:sp>
        <p:cxnSp>
          <p:nvCxnSpPr>
            <p:cNvPr id="11" name="Straight Connector 20">
              <a:extLst>
                <a:ext uri="{FF2B5EF4-FFF2-40B4-BE49-F238E27FC236}">
                  <a16:creationId xmlns:a16="http://schemas.microsoft.com/office/drawing/2014/main" id="{45E697A0-E784-F732-C8D2-C73BB09A665B}"/>
                </a:ext>
              </a:extLst>
            </p:cNvPr>
            <p:cNvCxnSpPr>
              <a:cxnSpLocks noChangeShapeType="1"/>
            </p:cNvCxnSpPr>
            <p:nvPr/>
          </p:nvCxnSpPr>
          <p:spPr bwMode="auto">
            <a:xfrm>
              <a:off x="3448049" y="1734939"/>
              <a:ext cx="0" cy="9112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2" name="Straight Connector 21">
              <a:extLst>
                <a:ext uri="{FF2B5EF4-FFF2-40B4-BE49-F238E27FC236}">
                  <a16:creationId xmlns:a16="http://schemas.microsoft.com/office/drawing/2014/main" id="{44144504-6A5A-C715-2134-911BB567F98F}"/>
                </a:ext>
              </a:extLst>
            </p:cNvPr>
            <p:cNvCxnSpPr>
              <a:cxnSpLocks noChangeShapeType="1"/>
            </p:cNvCxnSpPr>
            <p:nvPr/>
          </p:nvCxnSpPr>
          <p:spPr bwMode="auto">
            <a:xfrm>
              <a:off x="5740399" y="1741289"/>
              <a:ext cx="0" cy="9112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498A0FF6-9636-E721-882E-FA0CDB307CBE}"/>
              </a:ext>
            </a:extLst>
          </p:cNvPr>
          <p:cNvSpPr txBox="1">
            <a:spLocks/>
          </p:cNvSpPr>
          <p:nvPr/>
        </p:nvSpPr>
        <p:spPr bwMode="auto">
          <a:xfrm>
            <a:off x="7010400" y="635635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5" tIns="45627" rIns="91255" bIns="45627" numCol="1" anchor="b" anchorCtr="0" compatLnSpc="1">
            <a:prstTxWarp prst="textNoShape">
              <a:avLst/>
            </a:prstTxWarp>
          </a:bodyPr>
          <a:lstStyle>
            <a:defPPr>
              <a:defRPr lang="en-US"/>
            </a:defPPr>
            <a:lvl1pPr algn="l" rtl="0" fontAlgn="base">
              <a:spcBef>
                <a:spcPct val="0"/>
              </a:spcBef>
              <a:spcAft>
                <a:spcPct val="0"/>
              </a:spcAft>
              <a:defRPr sz="8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339A49F6-E254-4843-B1FE-CF340D8B12BC}" type="slidenum">
              <a:rPr lang="en-US" sz="1200" smtClean="0">
                <a:solidFill>
                  <a:prstClr val="black"/>
                </a:solidFill>
                <a:latin typeface="Times New Roman" panose="02020603050405020304" pitchFamily="18" charset="0"/>
                <a:cs typeface="Times New Roman" panose="02020603050405020304" pitchFamily="18" charset="0"/>
              </a:rPr>
              <a:pPr algn="r">
                <a:defRPr/>
              </a:pPr>
              <a:t>14</a:t>
            </a:fld>
            <a:endParaRPr lang="en-US" sz="1200" dirty="0">
              <a:solidFill>
                <a:prstClr val="black"/>
              </a:solidFill>
              <a:latin typeface="Times New Roman" panose="02020603050405020304" pitchFamily="18" charset="0"/>
              <a:cs typeface="Times New Roman" panose="02020603050405020304" pitchFamily="18" charset="0"/>
            </a:endParaRPr>
          </a:p>
        </p:txBody>
      </p:sp>
      <p:pic>
        <p:nvPicPr>
          <p:cNvPr id="3" name="Picture 2" descr="Graphical user interface, application">
            <a:extLst>
              <a:ext uri="{FF2B5EF4-FFF2-40B4-BE49-F238E27FC236}">
                <a16:creationId xmlns:a16="http://schemas.microsoft.com/office/drawing/2014/main" id="{0C538AE5-AE6A-EFE0-D02A-176304E64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400800"/>
          </a:xfrm>
          <a:prstGeom prst="rect">
            <a:avLst/>
          </a:prstGeom>
        </p:spPr>
      </p:pic>
    </p:spTree>
    <p:extLst>
      <p:ext uri="{BB962C8B-B14F-4D97-AF65-F5344CB8AC3E}">
        <p14:creationId xmlns:p14="http://schemas.microsoft.com/office/powerpoint/2010/main" val="3442388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26C27AAC-AC28-3B66-CEE3-8BF457959861}"/>
              </a:ext>
            </a:extLst>
          </p:cNvPr>
          <p:cNvSpPr>
            <a:spLocks noGrp="1" noChangeArrowheads="1"/>
          </p:cNvSpPr>
          <p:nvPr>
            <p:ph type="title"/>
          </p:nvPr>
        </p:nvSpPr>
        <p:spPr>
          <a:xfrm>
            <a:off x="1066799" y="0"/>
            <a:ext cx="7706513" cy="1066800"/>
          </a:xfrm>
        </p:spPr>
        <p:txBody>
          <a:bodyPr/>
          <a:lstStyle/>
          <a:p>
            <a:r>
              <a:rPr lang="en-US" altLang="en-US" sz="3600" dirty="0">
                <a:latin typeface="Times New Roman" panose="02020603050405020304" pitchFamily="18" charset="0"/>
                <a:cs typeface="Times New Roman" panose="02020603050405020304" pitchFamily="18" charset="0"/>
              </a:rPr>
              <a:t>Board Actions (Step 2 of 3)</a:t>
            </a:r>
          </a:p>
        </p:txBody>
      </p:sp>
      <p:sp>
        <p:nvSpPr>
          <p:cNvPr id="61443" name="Content Placeholder 3">
            <a:extLst>
              <a:ext uri="{FF2B5EF4-FFF2-40B4-BE49-F238E27FC236}">
                <a16:creationId xmlns:a16="http://schemas.microsoft.com/office/drawing/2014/main" id="{6C29DAEA-DA20-9676-6FFB-9048FF3A3DB2}"/>
              </a:ext>
            </a:extLst>
          </p:cNvPr>
          <p:cNvSpPr>
            <a:spLocks noGrp="1"/>
          </p:cNvSpPr>
          <p:nvPr>
            <p:ph idx="1"/>
          </p:nvPr>
        </p:nvSpPr>
        <p:spPr>
          <a:xfrm>
            <a:off x="155448" y="3124200"/>
            <a:ext cx="4305299" cy="3440942"/>
          </a:xfrm>
        </p:spPr>
        <p:txBody>
          <a:bodyPr>
            <a:normAutofit/>
          </a:bodyPr>
          <a:lstStyle/>
          <a:p>
            <a:pPr>
              <a:spcBef>
                <a:spcPts val="300"/>
              </a:spcBef>
            </a:pPr>
            <a:r>
              <a:rPr lang="en-US" altLang="en-US" sz="1600" dirty="0">
                <a:latin typeface="Times New Roman" panose="02020603050405020304" pitchFamily="18" charset="0"/>
                <a:cs typeface="Times New Roman" panose="02020603050405020304" pitchFamily="18" charset="0"/>
              </a:rPr>
              <a:t>All AZ + </a:t>
            </a:r>
            <a:r>
              <a:rPr lang="en-US" altLang="en-US" sz="1600" dirty="0" err="1">
                <a:latin typeface="Times New Roman" panose="02020603050405020304" pitchFamily="18" charset="0"/>
                <a:cs typeface="Times New Roman" panose="02020603050405020304" pitchFamily="18" charset="0"/>
              </a:rPr>
              <a:t>IZ</a:t>
            </a:r>
            <a:r>
              <a:rPr lang="en-US" altLang="en-US" sz="1600" dirty="0">
                <a:latin typeface="Times New Roman" panose="02020603050405020304" pitchFamily="18" charset="0"/>
                <a:cs typeface="Times New Roman" panose="02020603050405020304" pitchFamily="18" charset="0"/>
              </a:rPr>
              <a:t> cases briefed</a:t>
            </a:r>
          </a:p>
          <a:p>
            <a:pPr>
              <a:spcBef>
                <a:spcPts val="300"/>
              </a:spcBef>
            </a:pPr>
            <a:r>
              <a:rPr lang="en-US" altLang="en-US" sz="1600" dirty="0">
                <a:latin typeface="Times New Roman" panose="02020603050405020304" pitchFamily="18" charset="0"/>
                <a:cs typeface="Times New Roman" panose="02020603050405020304" pitchFamily="18" charset="0"/>
              </a:rPr>
              <a:t>Only selected BZ briefed</a:t>
            </a:r>
          </a:p>
          <a:p>
            <a:pPr>
              <a:spcBef>
                <a:spcPts val="300"/>
              </a:spcBef>
            </a:pPr>
            <a:r>
              <a:rPr lang="en-US" altLang="en-US" sz="1600" dirty="0">
                <a:latin typeface="Times New Roman" panose="02020603050405020304" pitchFamily="18" charset="0"/>
                <a:cs typeface="Times New Roman" panose="02020603050405020304" pitchFamily="18" charset="0"/>
              </a:rPr>
              <a:t>3 minutes per case </a:t>
            </a:r>
          </a:p>
          <a:p>
            <a:pPr>
              <a:spcBef>
                <a:spcPts val="300"/>
              </a:spcBef>
            </a:pPr>
            <a:r>
              <a:rPr lang="en-US" altLang="en-US" sz="1600" dirty="0">
                <a:latin typeface="Times New Roman" panose="02020603050405020304" pitchFamily="18" charset="0"/>
                <a:cs typeface="Times New Roman" panose="02020603050405020304" pitchFamily="18" charset="0"/>
              </a:rPr>
              <a:t>Brief in </a:t>
            </a:r>
            <a:r>
              <a:rPr lang="en-US" altLang="en-US" sz="1600" dirty="0" err="1">
                <a:latin typeface="Times New Roman" panose="02020603050405020304" pitchFamily="18" charset="0"/>
                <a:cs typeface="Times New Roman" panose="02020603050405020304" pitchFamily="18" charset="0"/>
              </a:rPr>
              <a:t>IMOS</a:t>
            </a:r>
            <a:r>
              <a:rPr lang="en-US" altLang="en-US" sz="1600" dirty="0">
                <a:latin typeface="Times New Roman" panose="02020603050405020304" pitchFamily="18" charset="0"/>
                <a:cs typeface="Times New Roman" panose="02020603050405020304" pitchFamily="18" charset="0"/>
              </a:rPr>
              <a:t> size order alphabetically</a:t>
            </a:r>
          </a:p>
          <a:p>
            <a:pPr>
              <a:spcBef>
                <a:spcPts val="300"/>
              </a:spcBef>
            </a:pPr>
            <a:r>
              <a:rPr lang="en-US" altLang="en-US" sz="1600" dirty="0">
                <a:latin typeface="Times New Roman" panose="02020603050405020304" pitchFamily="18" charset="0"/>
                <a:cs typeface="Times New Roman" panose="02020603050405020304" pitchFamily="18" charset="0"/>
              </a:rPr>
              <a:t>Entire record briefed</a:t>
            </a:r>
          </a:p>
          <a:p>
            <a:pPr>
              <a:spcBef>
                <a:spcPts val="300"/>
              </a:spcBef>
            </a:pPr>
            <a:r>
              <a:rPr lang="en-US" altLang="en-US" sz="1600" dirty="0">
                <a:latin typeface="Times New Roman" panose="02020603050405020304" pitchFamily="18" charset="0"/>
                <a:cs typeface="Times New Roman" panose="02020603050405020304" pitchFamily="18" charset="0"/>
              </a:rPr>
              <a:t>Board members take notes (DBR/excel)</a:t>
            </a:r>
          </a:p>
          <a:p>
            <a:pPr>
              <a:spcBef>
                <a:spcPts val="300"/>
              </a:spcBef>
            </a:pPr>
            <a:endParaRPr lang="en-US" altLang="en-US" sz="1600" dirty="0">
              <a:latin typeface="Times New Roman" panose="02020603050405020304" pitchFamily="18" charset="0"/>
              <a:cs typeface="Times New Roman" panose="02020603050405020304" pitchFamily="18" charset="0"/>
            </a:endParaRPr>
          </a:p>
          <a:p>
            <a:pPr>
              <a:spcBef>
                <a:spcPts val="300"/>
              </a:spcBef>
            </a:pPr>
            <a:endParaRPr lang="en-US" altLang="en-US" sz="1600" dirty="0">
              <a:latin typeface="Times New Roman" panose="02020603050405020304" pitchFamily="18" charset="0"/>
              <a:cs typeface="Times New Roman" panose="02020603050405020304" pitchFamily="18" charset="0"/>
            </a:endParaRPr>
          </a:p>
          <a:p>
            <a:pPr>
              <a:spcBef>
                <a:spcPts val="300"/>
              </a:spcBef>
            </a:pPr>
            <a:endParaRPr lang="en-US" altLang="en-US" sz="1600" dirty="0">
              <a:latin typeface="Times New Roman" panose="02020603050405020304" pitchFamily="18" charset="0"/>
              <a:cs typeface="Times New Roman" panose="02020603050405020304" pitchFamily="18" charset="0"/>
            </a:endParaRPr>
          </a:p>
          <a:p>
            <a:pPr>
              <a:spcBef>
                <a:spcPts val="300"/>
              </a:spcBef>
            </a:pPr>
            <a:endParaRPr lang="en-US" altLang="en-US" sz="1600" dirty="0">
              <a:latin typeface="Times New Roman" panose="02020603050405020304" pitchFamily="18" charset="0"/>
              <a:cs typeface="Times New Roman" panose="02020603050405020304" pitchFamily="18" charset="0"/>
            </a:endParaRPr>
          </a:p>
        </p:txBody>
      </p:sp>
      <p:sp>
        <p:nvSpPr>
          <p:cNvPr id="6" name="Slide Number Placeholder 3">
            <a:extLst>
              <a:ext uri="{FF2B5EF4-FFF2-40B4-BE49-F238E27FC236}">
                <a16:creationId xmlns:a16="http://schemas.microsoft.com/office/drawing/2014/main" id="{1F79639D-91B0-D002-5511-869D8A9C5228}"/>
              </a:ext>
            </a:extLst>
          </p:cNvPr>
          <p:cNvSpPr txBox="1">
            <a:spLocks/>
          </p:cNvSpPr>
          <p:nvPr/>
        </p:nvSpPr>
        <p:spPr bwMode="auto">
          <a:xfrm>
            <a:off x="7010400" y="635635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5" tIns="45627" rIns="91255" bIns="45627" numCol="1" anchor="b" anchorCtr="0" compatLnSpc="1">
            <a:prstTxWarp prst="textNoShape">
              <a:avLst/>
            </a:prstTxWarp>
          </a:bodyPr>
          <a:lstStyle>
            <a:defPPr>
              <a:defRPr lang="en-US"/>
            </a:defPPr>
            <a:lvl1pPr algn="l" rtl="0" fontAlgn="base">
              <a:spcBef>
                <a:spcPct val="0"/>
              </a:spcBef>
              <a:spcAft>
                <a:spcPct val="0"/>
              </a:spcAft>
              <a:defRPr sz="8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339A49F6-E254-4843-B1FE-CF340D8B12BC}" type="slidenum">
              <a:rPr lang="en-US" sz="1200" smtClean="0">
                <a:solidFill>
                  <a:prstClr val="black"/>
                </a:solidFill>
                <a:latin typeface="Times New Roman" panose="02020603050405020304" pitchFamily="18" charset="0"/>
                <a:cs typeface="Times New Roman" panose="02020603050405020304" pitchFamily="18" charset="0"/>
              </a:rPr>
              <a:pPr algn="r">
                <a:defRPr/>
              </a:pPr>
              <a:t>15</a:t>
            </a:fld>
            <a:endParaRPr lang="en-US" sz="1200" dirty="0">
              <a:solidFill>
                <a:prstClr val="black"/>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DE04A390-BEC0-EBFD-C15A-F2CBFBD0CE82}"/>
              </a:ext>
            </a:extLst>
          </p:cNvPr>
          <p:cNvGrpSpPr/>
          <p:nvPr/>
        </p:nvGrpSpPr>
        <p:grpSpPr>
          <a:xfrm>
            <a:off x="266699" y="1268214"/>
            <a:ext cx="8610600" cy="1857375"/>
            <a:chOff x="266699" y="1268214"/>
            <a:chExt cx="8610600" cy="1857375"/>
          </a:xfrm>
        </p:grpSpPr>
        <p:sp>
          <p:nvSpPr>
            <p:cNvPr id="11" name="Right Arrow 13">
              <a:extLst>
                <a:ext uri="{FF2B5EF4-FFF2-40B4-BE49-F238E27FC236}">
                  <a16:creationId xmlns:a16="http://schemas.microsoft.com/office/drawing/2014/main" id="{C82C826E-849C-95CB-529F-5A32B1F336F4}"/>
                </a:ext>
              </a:extLst>
            </p:cNvPr>
            <p:cNvSpPr/>
            <p:nvPr/>
          </p:nvSpPr>
          <p:spPr bwMode="auto">
            <a:xfrm>
              <a:off x="266699" y="1268214"/>
              <a:ext cx="8610600" cy="1857375"/>
            </a:xfrm>
            <a:prstGeom prst="rightArrow">
              <a:avLst>
                <a:gd name="adj1" fmla="val 50000"/>
                <a:gd name="adj2" fmla="val 122683"/>
              </a:avLst>
            </a:prstGeom>
            <a:gradFill flip="none" rotWithShape="1">
              <a:gsLst>
                <a:gs pos="34000">
                  <a:schemeClr val="bg1"/>
                </a:gs>
                <a:gs pos="54000">
                  <a:srgbClr val="FFFF00"/>
                </a:gs>
                <a:gs pos="65000">
                  <a:schemeClr val="bg1"/>
                </a:gs>
              </a:gsLst>
              <a:lin ang="0" scaled="1"/>
              <a:tileRect/>
            </a:gradFill>
            <a:ln w="9525" cap="flat" cmpd="sng" algn="ctr">
              <a:solidFill>
                <a:schemeClr val="tx1"/>
              </a:solidFill>
              <a:prstDash val="solid"/>
              <a:round/>
              <a:headEnd type="none" w="med" len="med"/>
              <a:tailEnd type="none" w="med" len="med"/>
            </a:ln>
            <a:effectLst/>
          </p:spPr>
          <p:txBody>
            <a:bodyPr lIns="87435" tIns="43717" rIns="87435" bIns="43717"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PREP CASE		BRIEF 	       Voting</a:t>
              </a:r>
            </a:p>
          </p:txBody>
        </p:sp>
        <p:cxnSp>
          <p:nvCxnSpPr>
            <p:cNvPr id="12" name="Straight Connector 20">
              <a:extLst>
                <a:ext uri="{FF2B5EF4-FFF2-40B4-BE49-F238E27FC236}">
                  <a16:creationId xmlns:a16="http://schemas.microsoft.com/office/drawing/2014/main" id="{68940BC0-17FA-7C08-A7BF-15BC16E4FEC7}"/>
                </a:ext>
              </a:extLst>
            </p:cNvPr>
            <p:cNvCxnSpPr>
              <a:cxnSpLocks noChangeShapeType="1"/>
            </p:cNvCxnSpPr>
            <p:nvPr/>
          </p:nvCxnSpPr>
          <p:spPr bwMode="auto">
            <a:xfrm>
              <a:off x="3448049" y="1734939"/>
              <a:ext cx="0" cy="9112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 name="Straight Connector 21">
              <a:extLst>
                <a:ext uri="{FF2B5EF4-FFF2-40B4-BE49-F238E27FC236}">
                  <a16:creationId xmlns:a16="http://schemas.microsoft.com/office/drawing/2014/main" id="{C82413E6-6BC6-A4B4-302A-DD4B135A29E1}"/>
                </a:ext>
              </a:extLst>
            </p:cNvPr>
            <p:cNvCxnSpPr>
              <a:cxnSpLocks noChangeShapeType="1"/>
            </p:cNvCxnSpPr>
            <p:nvPr/>
          </p:nvCxnSpPr>
          <p:spPr bwMode="auto">
            <a:xfrm>
              <a:off x="5740399" y="1741289"/>
              <a:ext cx="0" cy="9112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687578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26C27AAC-AC28-3B66-CEE3-8BF457959861}"/>
              </a:ext>
            </a:extLst>
          </p:cNvPr>
          <p:cNvSpPr>
            <a:spLocks noGrp="1" noChangeArrowheads="1"/>
          </p:cNvSpPr>
          <p:nvPr>
            <p:ph type="title"/>
          </p:nvPr>
        </p:nvSpPr>
        <p:spPr>
          <a:xfrm>
            <a:off x="1066799" y="0"/>
            <a:ext cx="7706513" cy="1066800"/>
          </a:xfrm>
        </p:spPr>
        <p:txBody>
          <a:bodyPr/>
          <a:lstStyle/>
          <a:p>
            <a:r>
              <a:rPr lang="en-US" altLang="en-US" sz="3600" dirty="0">
                <a:latin typeface="Times New Roman" panose="02020603050405020304" pitchFamily="18" charset="0"/>
                <a:cs typeface="Times New Roman" panose="02020603050405020304" pitchFamily="18" charset="0"/>
              </a:rPr>
              <a:t>Board Actions (Step 2 of 3)</a:t>
            </a:r>
          </a:p>
        </p:txBody>
      </p:sp>
      <p:sp>
        <p:nvSpPr>
          <p:cNvPr id="7" name="TextBox 6">
            <a:extLst>
              <a:ext uri="{FF2B5EF4-FFF2-40B4-BE49-F238E27FC236}">
                <a16:creationId xmlns:a16="http://schemas.microsoft.com/office/drawing/2014/main" id="{D44487CC-1C7C-49CF-C15A-C8425A5BBDC1}"/>
              </a:ext>
            </a:extLst>
          </p:cNvPr>
          <p:cNvSpPr txBox="1"/>
          <p:nvPr/>
        </p:nvSpPr>
        <p:spPr>
          <a:xfrm>
            <a:off x="3124201" y="2865120"/>
            <a:ext cx="2895597" cy="3862596"/>
          </a:xfrm>
          <a:prstGeom prst="rect">
            <a:avLst/>
          </a:prstGeom>
          <a:noFill/>
        </p:spPr>
        <p:txBody>
          <a:bodyPr wrap="square">
            <a:spAutoFit/>
          </a:bodyPr>
          <a:lstStyle/>
          <a:p>
            <a:pPr algn="l">
              <a:spcBef>
                <a:spcPts val="0"/>
              </a:spcBef>
            </a:pPr>
            <a:r>
              <a:rPr lang="en-US" sz="1000" b="0" i="0" dirty="0">
                <a:solidFill>
                  <a:srgbClr val="333333"/>
                </a:solidFill>
                <a:effectLst/>
                <a:latin typeface="Times New Roman" panose="02020603050405020304" pitchFamily="18" charset="0"/>
                <a:cs typeface="Times New Roman" panose="02020603050405020304" pitchFamily="18" charset="0"/>
              </a:rPr>
              <a:t>11. Training:</a:t>
            </a:r>
          </a:p>
          <a:p>
            <a:pPr algn="l">
              <a:spcBef>
                <a:spcPts val="0"/>
              </a:spcBef>
            </a:pPr>
            <a:r>
              <a:rPr lang="en-US" sz="1000" b="0" i="0" dirty="0" err="1">
                <a:solidFill>
                  <a:srgbClr val="333333"/>
                </a:solidFill>
                <a:effectLst/>
                <a:latin typeface="Times New Roman" panose="02020603050405020304" pitchFamily="18" charset="0"/>
                <a:cs typeface="Times New Roman" panose="02020603050405020304" pitchFamily="18" charset="0"/>
              </a:rPr>
              <a:t>PFT</a:t>
            </a:r>
            <a:r>
              <a:rPr lang="en-US" sz="1000" b="0" i="0" dirty="0">
                <a:solidFill>
                  <a:srgbClr val="333333"/>
                </a:solidFill>
                <a:effectLst/>
                <a:latin typeface="Times New Roman" panose="02020603050405020304" pitchFamily="18" charset="0"/>
                <a:cs typeface="Times New Roman" panose="02020603050405020304" pitchFamily="18" charset="0"/>
              </a:rPr>
              <a:t>:</a:t>
            </a:r>
          </a:p>
          <a:p>
            <a:pPr algn="l">
              <a:spcBef>
                <a:spcPts val="0"/>
              </a:spcBef>
            </a:pPr>
            <a:r>
              <a:rPr lang="en-US" sz="1000" b="0" i="0" dirty="0" err="1">
                <a:solidFill>
                  <a:srgbClr val="333333"/>
                </a:solidFill>
                <a:effectLst/>
                <a:latin typeface="Times New Roman" panose="02020603050405020304" pitchFamily="18" charset="0"/>
                <a:cs typeface="Times New Roman" panose="02020603050405020304" pitchFamily="18" charset="0"/>
              </a:rPr>
              <a:t>CFT</a:t>
            </a:r>
            <a:r>
              <a:rPr lang="en-US" sz="1000" b="0" i="0" dirty="0">
                <a:solidFill>
                  <a:srgbClr val="333333"/>
                </a:solidFill>
                <a:effectLst/>
                <a:latin typeface="Times New Roman" panose="02020603050405020304" pitchFamily="18" charset="0"/>
                <a:cs typeface="Times New Roman" panose="02020603050405020304" pitchFamily="18" charset="0"/>
              </a:rPr>
              <a:t>:</a:t>
            </a:r>
          </a:p>
          <a:p>
            <a:pPr algn="l">
              <a:spcBef>
                <a:spcPts val="0"/>
              </a:spcBef>
            </a:pPr>
            <a:r>
              <a:rPr lang="en-US" sz="1000" b="0" i="0" dirty="0">
                <a:solidFill>
                  <a:srgbClr val="333333"/>
                </a:solidFill>
                <a:effectLst/>
                <a:latin typeface="Times New Roman" panose="02020603050405020304" pitchFamily="18" charset="0"/>
                <a:cs typeface="Times New Roman" panose="02020603050405020304" pitchFamily="18" charset="0"/>
              </a:rPr>
              <a:t>RIFLE:</a:t>
            </a:r>
          </a:p>
          <a:p>
            <a:pPr algn="l">
              <a:spcBef>
                <a:spcPts val="0"/>
              </a:spcBef>
            </a:pPr>
            <a:r>
              <a:rPr lang="en-US" sz="1000" b="0" i="0" dirty="0">
                <a:solidFill>
                  <a:srgbClr val="333333"/>
                </a:solidFill>
                <a:effectLst/>
                <a:latin typeface="Times New Roman" panose="02020603050405020304" pitchFamily="18" charset="0"/>
                <a:cs typeface="Times New Roman" panose="02020603050405020304" pitchFamily="18" charset="0"/>
              </a:rPr>
              <a:t>PISTOL:</a:t>
            </a:r>
          </a:p>
          <a:p>
            <a:pPr algn="l">
              <a:spcBef>
                <a:spcPts val="0"/>
              </a:spcBef>
            </a:pPr>
            <a:r>
              <a:rPr lang="en-US" sz="1000" b="0" i="0" dirty="0" err="1">
                <a:solidFill>
                  <a:srgbClr val="333333"/>
                </a:solidFill>
                <a:effectLst/>
                <a:latin typeface="Times New Roman" panose="02020603050405020304" pitchFamily="18" charset="0"/>
                <a:cs typeface="Times New Roman" panose="02020603050405020304" pitchFamily="18" charset="0"/>
              </a:rPr>
              <a:t>MCAMAP</a:t>
            </a:r>
            <a:r>
              <a:rPr lang="en-US" sz="1000" b="0" i="0" dirty="0">
                <a:solidFill>
                  <a:srgbClr val="333333"/>
                </a:solidFill>
                <a:effectLst/>
                <a:latin typeface="Times New Roman" panose="02020603050405020304" pitchFamily="18" charset="0"/>
                <a:cs typeface="Times New Roman" panose="02020603050405020304" pitchFamily="18" charset="0"/>
              </a:rPr>
              <a:t>:</a:t>
            </a:r>
          </a:p>
          <a:p>
            <a:pPr algn="l">
              <a:spcBef>
                <a:spcPts val="0"/>
              </a:spcBef>
            </a:pPr>
            <a:r>
              <a:rPr lang="en-US" sz="1000" b="0" i="0" dirty="0">
                <a:solidFill>
                  <a:srgbClr val="333333"/>
                </a:solidFill>
                <a:effectLst/>
                <a:latin typeface="Times New Roman" panose="02020603050405020304" pitchFamily="18" charset="0"/>
                <a:cs typeface="Times New Roman" panose="02020603050405020304" pitchFamily="18" charset="0"/>
              </a:rPr>
              <a:t>Languages:</a:t>
            </a:r>
          </a:p>
          <a:p>
            <a:pPr algn="l">
              <a:spcBef>
                <a:spcPts val="600"/>
              </a:spcBef>
            </a:pPr>
            <a:r>
              <a:rPr lang="en-US" sz="1000" b="0" i="0" dirty="0">
                <a:solidFill>
                  <a:srgbClr val="333333"/>
                </a:solidFill>
                <a:effectLst/>
                <a:latin typeface="Times New Roman" panose="02020603050405020304" pitchFamily="18" charset="0"/>
                <a:cs typeface="Times New Roman" panose="02020603050405020304" pitchFamily="18" charset="0"/>
              </a:rPr>
              <a:t>12. Awards</a:t>
            </a:r>
            <a:r>
              <a:rPr lang="en-US" sz="1000" b="1" i="0" dirty="0">
                <a:solidFill>
                  <a:srgbClr val="333333"/>
                </a:solidFill>
                <a:effectLst/>
                <a:latin typeface="Times New Roman" panose="02020603050405020304" pitchFamily="18" charset="0"/>
                <a:cs typeface="Times New Roman" panose="02020603050405020304" pitchFamily="18" charset="0"/>
              </a:rPr>
              <a:t> (#/Type/Details)</a:t>
            </a:r>
            <a:r>
              <a:rPr lang="en-US" sz="1000" b="0" i="0" dirty="0">
                <a:solidFill>
                  <a:srgbClr val="333333"/>
                </a:solidFill>
                <a:effectLst/>
                <a:latin typeface="Times New Roman" panose="02020603050405020304" pitchFamily="18" charset="0"/>
                <a:cs typeface="Times New Roman" panose="02020603050405020304" pitchFamily="18" charset="0"/>
              </a:rPr>
              <a:t>:</a:t>
            </a:r>
          </a:p>
          <a:p>
            <a:pPr algn="l">
              <a:spcBef>
                <a:spcPts val="600"/>
              </a:spcBef>
            </a:pPr>
            <a:r>
              <a:rPr lang="en-US" sz="1000" b="0" i="0" dirty="0">
                <a:solidFill>
                  <a:srgbClr val="333333"/>
                </a:solidFill>
                <a:effectLst/>
                <a:latin typeface="Times New Roman" panose="02020603050405020304" pitchFamily="18" charset="0"/>
                <a:cs typeface="Times New Roman" panose="02020603050405020304" pitchFamily="18" charset="0"/>
              </a:rPr>
              <a:t>13. Fitness Reports</a:t>
            </a:r>
          </a:p>
          <a:p>
            <a:pPr algn="l">
              <a:spcBef>
                <a:spcPts val="600"/>
              </a:spcBef>
            </a:pPr>
            <a:r>
              <a:rPr lang="en-US" sz="1000" b="1" i="0" dirty="0">
                <a:solidFill>
                  <a:srgbClr val="333333"/>
                </a:solidFill>
                <a:effectLst/>
                <a:latin typeface="Times New Roman" panose="02020603050405020304" pitchFamily="18" charset="0"/>
                <a:cs typeface="Times New Roman" panose="02020603050405020304" pitchFamily="18" charset="0"/>
              </a:rPr>
              <a:t>RS:</a:t>
            </a:r>
            <a:endParaRPr lang="en-US" sz="1000" b="0" i="0" dirty="0">
              <a:solidFill>
                <a:srgbClr val="333333"/>
              </a:solidFill>
              <a:effectLst/>
              <a:latin typeface="Times New Roman" panose="02020603050405020304" pitchFamily="18" charset="0"/>
              <a:cs typeface="Times New Roman" panose="02020603050405020304" pitchFamily="18" charset="0"/>
            </a:endParaRPr>
          </a:p>
          <a:p>
            <a:pPr algn="l">
              <a:spcBef>
                <a:spcPts val="600"/>
              </a:spcBef>
            </a:pPr>
            <a:r>
              <a:rPr lang="en-US" sz="1000" b="0" i="0" dirty="0">
                <a:solidFill>
                  <a:srgbClr val="333333"/>
                </a:solidFill>
                <a:effectLst/>
                <a:latin typeface="Times New Roman" panose="02020603050405020304" pitchFamily="18" charset="0"/>
                <a:cs typeface="Times New Roman" panose="02020603050405020304" pitchFamily="18" charset="0"/>
              </a:rPr>
              <a:t>At processing in </a:t>
            </a:r>
            <a:r>
              <a:rPr lang="en-US" sz="1000" b="0" i="0" u="sng" dirty="0">
                <a:solidFill>
                  <a:srgbClr val="333333"/>
                </a:solidFill>
                <a:effectLst/>
                <a:latin typeface="Times New Roman" panose="02020603050405020304" pitchFamily="18" charset="0"/>
                <a:cs typeface="Times New Roman" panose="02020603050405020304" pitchFamily="18" charset="0"/>
              </a:rPr>
              <a:t>GRADE</a:t>
            </a:r>
            <a:r>
              <a:rPr lang="en-US" sz="1000" b="0" i="0" dirty="0">
                <a:solidFill>
                  <a:srgbClr val="333333"/>
                </a:solidFill>
                <a:effectLst/>
                <a:latin typeface="Times New Roman" panose="02020603050405020304" pitchFamily="18" charset="0"/>
                <a:cs typeface="Times New Roman" panose="02020603050405020304" pitchFamily="18" charset="0"/>
              </a:rPr>
              <a:t> the Majority of </a:t>
            </a:r>
            <a:r>
              <a:rPr lang="en-US" sz="1000" b="0" i="0" u="sng" dirty="0">
                <a:solidFill>
                  <a:srgbClr val="333333"/>
                </a:solidFill>
                <a:effectLst/>
                <a:latin typeface="Times New Roman" panose="02020603050405020304" pitchFamily="18" charset="0"/>
                <a:cs typeface="Times New Roman" panose="02020603050405020304" pitchFamily="18" charset="0"/>
              </a:rPr>
              <a:t>THIS</a:t>
            </a:r>
            <a:r>
              <a:rPr lang="en-US" sz="1000" b="0" i="0" dirty="0">
                <a:solidFill>
                  <a:srgbClr val="333333"/>
                </a:solidFill>
                <a:effectLst/>
                <a:latin typeface="Times New Roman" panose="02020603050405020304" pitchFamily="18" charset="0"/>
                <a:cs typeface="Times New Roman" panose="02020603050405020304" pitchFamily="18" charset="0"/>
              </a:rPr>
              <a:t> Marines </a:t>
            </a:r>
            <a:r>
              <a:rPr lang="en-US" sz="1000" b="0" i="0" dirty="0" err="1">
                <a:solidFill>
                  <a:srgbClr val="333333"/>
                </a:solidFill>
                <a:effectLst/>
                <a:latin typeface="Times New Roman" panose="02020603050405020304" pitchFamily="18" charset="0"/>
                <a:cs typeface="Times New Roman" panose="02020603050405020304" pitchFamily="18" charset="0"/>
              </a:rPr>
              <a:t>Fitreps</a:t>
            </a:r>
            <a:r>
              <a:rPr lang="en-US" sz="1000" b="0" i="0" dirty="0">
                <a:solidFill>
                  <a:srgbClr val="333333"/>
                </a:solidFill>
                <a:effectLst/>
                <a:latin typeface="Times New Roman" panose="02020603050405020304" pitchFamily="18" charset="0"/>
                <a:cs typeface="Times New Roman" panose="02020603050405020304" pitchFamily="18" charset="0"/>
              </a:rPr>
              <a:t> are in the:</a:t>
            </a:r>
          </a:p>
          <a:p>
            <a:pPr algn="l">
              <a:spcBef>
                <a:spcPts val="600"/>
              </a:spcBef>
            </a:pPr>
            <a:r>
              <a:rPr lang="en-US" sz="1000" b="1" i="0" dirty="0">
                <a:solidFill>
                  <a:srgbClr val="333333"/>
                </a:solidFill>
                <a:effectLst/>
                <a:latin typeface="Times New Roman" panose="02020603050405020304" pitchFamily="18" charset="0"/>
                <a:cs typeface="Times New Roman" panose="02020603050405020304" pitchFamily="18" charset="0"/>
              </a:rPr>
              <a:t>Upper</a:t>
            </a:r>
            <a:r>
              <a:rPr lang="en-US" sz="1000" b="0" i="0" dirty="0">
                <a:solidFill>
                  <a:srgbClr val="333333"/>
                </a:solidFill>
                <a:effectLst/>
                <a:latin typeface="Times New Roman" panose="02020603050405020304" pitchFamily="18" charset="0"/>
                <a:cs typeface="Times New Roman" panose="02020603050405020304" pitchFamily="18" charset="0"/>
              </a:rPr>
              <a:t> (good), </a:t>
            </a:r>
            <a:r>
              <a:rPr lang="en-US" sz="1000" b="1" i="0" dirty="0">
                <a:solidFill>
                  <a:srgbClr val="333333"/>
                </a:solidFill>
                <a:effectLst/>
                <a:latin typeface="Times New Roman" panose="02020603050405020304" pitchFamily="18" charset="0"/>
                <a:cs typeface="Times New Roman" panose="02020603050405020304" pitchFamily="18" charset="0"/>
              </a:rPr>
              <a:t>Middle</a:t>
            </a:r>
            <a:r>
              <a:rPr lang="en-US" sz="1000" b="0" i="0" dirty="0">
                <a:solidFill>
                  <a:srgbClr val="333333"/>
                </a:solidFill>
                <a:effectLst/>
                <a:latin typeface="Times New Roman" panose="02020603050405020304" pitchFamily="18" charset="0"/>
                <a:cs typeface="Times New Roman" panose="02020603050405020304" pitchFamily="18" charset="0"/>
              </a:rPr>
              <a:t> (average), or </a:t>
            </a:r>
            <a:r>
              <a:rPr lang="en-US" sz="1000" b="1" i="0" dirty="0">
                <a:solidFill>
                  <a:srgbClr val="333333"/>
                </a:solidFill>
                <a:effectLst/>
                <a:latin typeface="Times New Roman" panose="02020603050405020304" pitchFamily="18" charset="0"/>
                <a:cs typeface="Times New Roman" panose="02020603050405020304" pitchFamily="18" charset="0"/>
              </a:rPr>
              <a:t>Lower</a:t>
            </a:r>
            <a:r>
              <a:rPr lang="en-US" sz="1000" b="0" i="0" dirty="0">
                <a:solidFill>
                  <a:srgbClr val="333333"/>
                </a:solidFill>
                <a:effectLst/>
                <a:latin typeface="Times New Roman" panose="02020603050405020304" pitchFamily="18" charset="0"/>
                <a:cs typeface="Times New Roman" panose="02020603050405020304" pitchFamily="18" charset="0"/>
              </a:rPr>
              <a:t> (bottom) </a:t>
            </a:r>
            <a:r>
              <a:rPr lang="en-US" sz="1000" b="1" i="0" dirty="0">
                <a:solidFill>
                  <a:srgbClr val="333333"/>
                </a:solidFill>
                <a:effectLst/>
                <a:latin typeface="Times New Roman" panose="02020603050405020304" pitchFamily="18" charset="0"/>
                <a:cs typeface="Times New Roman" panose="02020603050405020304" pitchFamily="18" charset="0"/>
              </a:rPr>
              <a:t>third</a:t>
            </a:r>
            <a:endParaRPr lang="en-US" sz="1000" b="0" i="0" dirty="0">
              <a:solidFill>
                <a:srgbClr val="333333"/>
              </a:solidFill>
              <a:effectLst/>
              <a:latin typeface="Times New Roman" panose="02020603050405020304" pitchFamily="18" charset="0"/>
              <a:cs typeface="Times New Roman" panose="02020603050405020304" pitchFamily="18" charset="0"/>
            </a:endParaRPr>
          </a:p>
          <a:p>
            <a:pPr algn="l">
              <a:spcBef>
                <a:spcPts val="600"/>
              </a:spcBef>
            </a:pPr>
            <a:r>
              <a:rPr lang="en-US" sz="1000" b="0" i="0" dirty="0">
                <a:solidFill>
                  <a:srgbClr val="333333"/>
                </a:solidFill>
                <a:effectLst/>
                <a:latin typeface="Times New Roman" panose="02020603050405020304" pitchFamily="18" charset="0"/>
                <a:cs typeface="Times New Roman" panose="02020603050405020304" pitchFamily="18" charset="0"/>
              </a:rPr>
              <a:t>CURRENT RS Comments:</a:t>
            </a:r>
          </a:p>
          <a:p>
            <a:pPr algn="l">
              <a:spcBef>
                <a:spcPts val="600"/>
              </a:spcBef>
            </a:pPr>
            <a:r>
              <a:rPr lang="en-US" sz="1000" b="0" i="0" dirty="0">
                <a:solidFill>
                  <a:srgbClr val="333333"/>
                </a:solidFill>
                <a:effectLst/>
                <a:latin typeface="Times New Roman" panose="02020603050405020304" pitchFamily="18" charset="0"/>
                <a:cs typeface="Times New Roman" panose="02020603050405020304" pitchFamily="18" charset="0"/>
              </a:rPr>
              <a:t>Cumulatively for </a:t>
            </a:r>
            <a:r>
              <a:rPr lang="en-US" sz="1000" b="0" i="0" u="sng" dirty="0">
                <a:solidFill>
                  <a:srgbClr val="333333"/>
                </a:solidFill>
                <a:effectLst/>
                <a:latin typeface="Times New Roman" panose="02020603050405020304" pitchFamily="18" charset="0"/>
                <a:cs typeface="Times New Roman" panose="02020603050405020304" pitchFamily="18" charset="0"/>
              </a:rPr>
              <a:t>CAREER</a:t>
            </a:r>
            <a:r>
              <a:rPr lang="en-US" sz="1000" b="0" i="0" dirty="0">
                <a:solidFill>
                  <a:srgbClr val="333333"/>
                </a:solidFill>
                <a:effectLst/>
                <a:latin typeface="Times New Roman" panose="02020603050405020304" pitchFamily="18" charset="0"/>
                <a:cs typeface="Times New Roman" panose="02020603050405020304" pitchFamily="18" charset="0"/>
              </a:rPr>
              <a:t> the Majority of </a:t>
            </a:r>
            <a:r>
              <a:rPr lang="en-US" sz="1000" b="0" i="0" u="sng" dirty="0">
                <a:solidFill>
                  <a:srgbClr val="333333"/>
                </a:solidFill>
                <a:effectLst/>
                <a:latin typeface="Times New Roman" panose="02020603050405020304" pitchFamily="18" charset="0"/>
                <a:cs typeface="Times New Roman" panose="02020603050405020304" pitchFamily="18" charset="0"/>
              </a:rPr>
              <a:t>THIS</a:t>
            </a:r>
            <a:r>
              <a:rPr lang="en-US" sz="1000" b="0" i="0" dirty="0">
                <a:solidFill>
                  <a:srgbClr val="333333"/>
                </a:solidFill>
                <a:effectLst/>
                <a:latin typeface="Times New Roman" panose="02020603050405020304" pitchFamily="18" charset="0"/>
                <a:cs typeface="Times New Roman" panose="02020603050405020304" pitchFamily="18" charset="0"/>
              </a:rPr>
              <a:t> Marines </a:t>
            </a:r>
            <a:r>
              <a:rPr lang="en-US" sz="1000" b="0" i="0" dirty="0" err="1">
                <a:solidFill>
                  <a:srgbClr val="333333"/>
                </a:solidFill>
                <a:effectLst/>
                <a:latin typeface="Times New Roman" panose="02020603050405020304" pitchFamily="18" charset="0"/>
                <a:cs typeface="Times New Roman" panose="02020603050405020304" pitchFamily="18" charset="0"/>
              </a:rPr>
              <a:t>Fitreps</a:t>
            </a:r>
            <a:r>
              <a:rPr lang="en-US" sz="1000" b="0" i="0" dirty="0">
                <a:solidFill>
                  <a:srgbClr val="333333"/>
                </a:solidFill>
                <a:effectLst/>
                <a:latin typeface="Times New Roman" panose="02020603050405020304" pitchFamily="18" charset="0"/>
                <a:cs typeface="Times New Roman" panose="02020603050405020304" pitchFamily="18" charset="0"/>
              </a:rPr>
              <a:t> are in the:</a:t>
            </a:r>
          </a:p>
          <a:p>
            <a:pPr algn="l">
              <a:spcBef>
                <a:spcPts val="600"/>
              </a:spcBef>
            </a:pPr>
            <a:r>
              <a:rPr lang="en-US" sz="1000" b="1" i="0" dirty="0">
                <a:solidFill>
                  <a:srgbClr val="333333"/>
                </a:solidFill>
                <a:effectLst/>
                <a:latin typeface="Times New Roman" panose="02020603050405020304" pitchFamily="18" charset="0"/>
                <a:cs typeface="Times New Roman" panose="02020603050405020304" pitchFamily="18" charset="0"/>
              </a:rPr>
              <a:t>Upper</a:t>
            </a:r>
            <a:r>
              <a:rPr lang="en-US" sz="1000" b="0" i="0" dirty="0">
                <a:solidFill>
                  <a:srgbClr val="333333"/>
                </a:solidFill>
                <a:effectLst/>
                <a:latin typeface="Times New Roman" panose="02020603050405020304" pitchFamily="18" charset="0"/>
                <a:cs typeface="Times New Roman" panose="02020603050405020304" pitchFamily="18" charset="0"/>
              </a:rPr>
              <a:t> (good), </a:t>
            </a:r>
            <a:r>
              <a:rPr lang="en-US" sz="1000" b="1" i="0" dirty="0">
                <a:solidFill>
                  <a:srgbClr val="333333"/>
                </a:solidFill>
                <a:effectLst/>
                <a:latin typeface="Times New Roman" panose="02020603050405020304" pitchFamily="18" charset="0"/>
                <a:cs typeface="Times New Roman" panose="02020603050405020304" pitchFamily="18" charset="0"/>
              </a:rPr>
              <a:t>Middle</a:t>
            </a:r>
            <a:r>
              <a:rPr lang="en-US" sz="1000" b="0" i="0" dirty="0">
                <a:solidFill>
                  <a:srgbClr val="333333"/>
                </a:solidFill>
                <a:effectLst/>
                <a:latin typeface="Times New Roman" panose="02020603050405020304" pitchFamily="18" charset="0"/>
                <a:cs typeface="Times New Roman" panose="02020603050405020304" pitchFamily="18" charset="0"/>
              </a:rPr>
              <a:t> (average), or </a:t>
            </a:r>
            <a:r>
              <a:rPr lang="en-US" sz="1000" b="1" i="0" dirty="0">
                <a:solidFill>
                  <a:srgbClr val="333333"/>
                </a:solidFill>
                <a:effectLst/>
                <a:latin typeface="Times New Roman" panose="02020603050405020304" pitchFamily="18" charset="0"/>
                <a:cs typeface="Times New Roman" panose="02020603050405020304" pitchFamily="18" charset="0"/>
              </a:rPr>
              <a:t>Lower</a:t>
            </a:r>
            <a:r>
              <a:rPr lang="en-US" sz="1000" b="0" i="0" dirty="0">
                <a:solidFill>
                  <a:srgbClr val="333333"/>
                </a:solidFill>
                <a:effectLst/>
                <a:latin typeface="Times New Roman" panose="02020603050405020304" pitchFamily="18" charset="0"/>
                <a:cs typeface="Times New Roman" panose="02020603050405020304" pitchFamily="18" charset="0"/>
              </a:rPr>
              <a:t> (bottom) </a:t>
            </a:r>
            <a:r>
              <a:rPr lang="en-US" sz="1000" b="1" i="0" dirty="0">
                <a:solidFill>
                  <a:srgbClr val="333333"/>
                </a:solidFill>
                <a:effectLst/>
                <a:latin typeface="Times New Roman" panose="02020603050405020304" pitchFamily="18" charset="0"/>
                <a:cs typeface="Times New Roman" panose="02020603050405020304" pitchFamily="18" charset="0"/>
              </a:rPr>
              <a:t>third</a:t>
            </a:r>
            <a:endParaRPr lang="en-US" sz="1000" b="0" i="0" dirty="0">
              <a:solidFill>
                <a:srgbClr val="333333"/>
              </a:solidFill>
              <a:effectLst/>
              <a:latin typeface="Times New Roman" panose="02020603050405020304" pitchFamily="18" charset="0"/>
              <a:cs typeface="Times New Roman" panose="02020603050405020304" pitchFamily="18" charset="0"/>
            </a:endParaRPr>
          </a:p>
          <a:p>
            <a:pPr algn="l">
              <a:spcBef>
                <a:spcPts val="600"/>
              </a:spcBef>
            </a:pPr>
            <a:r>
              <a:rPr lang="en-US" sz="1000" b="0" i="0" dirty="0">
                <a:solidFill>
                  <a:srgbClr val="333333"/>
                </a:solidFill>
                <a:effectLst/>
                <a:latin typeface="Times New Roman" panose="02020603050405020304" pitchFamily="18" charset="0"/>
                <a:cs typeface="Times New Roman" panose="02020603050405020304" pitchFamily="18" charset="0"/>
              </a:rPr>
              <a:t>PREVIOUS RS Comments:</a:t>
            </a:r>
          </a:p>
        </p:txBody>
      </p:sp>
      <p:sp>
        <p:nvSpPr>
          <p:cNvPr id="9" name="Slide Number Placeholder 3">
            <a:extLst>
              <a:ext uri="{FF2B5EF4-FFF2-40B4-BE49-F238E27FC236}">
                <a16:creationId xmlns:a16="http://schemas.microsoft.com/office/drawing/2014/main" id="{A465192C-AD85-C175-7B21-DDD7DD027CD0}"/>
              </a:ext>
            </a:extLst>
          </p:cNvPr>
          <p:cNvSpPr txBox="1">
            <a:spLocks/>
          </p:cNvSpPr>
          <p:nvPr/>
        </p:nvSpPr>
        <p:spPr bwMode="auto">
          <a:xfrm>
            <a:off x="7010400" y="635635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5" tIns="45627" rIns="91255" bIns="45627" numCol="1" anchor="b" anchorCtr="0" compatLnSpc="1">
            <a:prstTxWarp prst="textNoShape">
              <a:avLst/>
            </a:prstTxWarp>
          </a:bodyPr>
          <a:lstStyle>
            <a:defPPr>
              <a:defRPr lang="en-US"/>
            </a:defPPr>
            <a:lvl1pPr algn="l" rtl="0" fontAlgn="base">
              <a:spcBef>
                <a:spcPct val="0"/>
              </a:spcBef>
              <a:spcAft>
                <a:spcPct val="0"/>
              </a:spcAft>
              <a:defRPr sz="8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339A49F6-E254-4843-B1FE-CF340D8B12BC}" type="slidenum">
              <a:rPr lang="en-US" sz="1200" smtClean="0">
                <a:solidFill>
                  <a:prstClr val="black"/>
                </a:solidFill>
                <a:latin typeface="Times New Roman" panose="02020603050405020304" pitchFamily="18" charset="0"/>
                <a:cs typeface="Times New Roman" panose="02020603050405020304" pitchFamily="18" charset="0"/>
              </a:rPr>
              <a:pPr algn="r">
                <a:defRPr/>
              </a:pPr>
              <a:t>16</a:t>
            </a:fld>
            <a:endParaRPr lang="en-US" sz="1200" dirty="0">
              <a:solidFill>
                <a:prstClr val="black"/>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0629C70-9718-3953-1409-64B043D17159}"/>
              </a:ext>
            </a:extLst>
          </p:cNvPr>
          <p:cNvSpPr txBox="1"/>
          <p:nvPr/>
        </p:nvSpPr>
        <p:spPr>
          <a:xfrm>
            <a:off x="6102090" y="3084255"/>
            <a:ext cx="2895597" cy="2477601"/>
          </a:xfrm>
          <a:prstGeom prst="rect">
            <a:avLst/>
          </a:prstGeom>
          <a:noFill/>
        </p:spPr>
        <p:txBody>
          <a:bodyPr wrap="square">
            <a:spAutoFit/>
          </a:bodyPr>
          <a:lstStyle/>
          <a:p>
            <a:pPr algn="l">
              <a:spcBef>
                <a:spcPts val="600"/>
              </a:spcBef>
            </a:pPr>
            <a:r>
              <a:rPr lang="en-US" sz="1000" b="1" i="0" dirty="0">
                <a:solidFill>
                  <a:srgbClr val="333333"/>
                </a:solidFill>
                <a:effectLst/>
                <a:latin typeface="Times New Roman" panose="02020603050405020304" pitchFamily="18" charset="0"/>
                <a:cs typeface="Times New Roman" panose="02020603050405020304" pitchFamily="18" charset="0"/>
              </a:rPr>
              <a:t>RO:</a:t>
            </a:r>
            <a:endParaRPr lang="en-US" sz="1000" b="0" i="0" dirty="0">
              <a:solidFill>
                <a:srgbClr val="333333"/>
              </a:solidFill>
              <a:effectLst/>
              <a:latin typeface="Times New Roman" panose="02020603050405020304" pitchFamily="18" charset="0"/>
              <a:cs typeface="Times New Roman" panose="02020603050405020304" pitchFamily="18" charset="0"/>
            </a:endParaRPr>
          </a:p>
          <a:p>
            <a:pPr algn="l">
              <a:spcBef>
                <a:spcPts val="600"/>
              </a:spcBef>
            </a:pPr>
            <a:r>
              <a:rPr lang="en-US" sz="1000" b="0" i="0" dirty="0">
                <a:solidFill>
                  <a:srgbClr val="333333"/>
                </a:solidFill>
                <a:effectLst/>
                <a:latin typeface="Times New Roman" panose="02020603050405020304" pitchFamily="18" charset="0"/>
                <a:cs typeface="Times New Roman" panose="02020603050405020304" pitchFamily="18" charset="0"/>
              </a:rPr>
              <a:t>At processing in </a:t>
            </a:r>
            <a:r>
              <a:rPr lang="en-US" sz="1000" b="0" i="0" u="sng" dirty="0">
                <a:solidFill>
                  <a:srgbClr val="333333"/>
                </a:solidFill>
                <a:effectLst/>
                <a:latin typeface="Times New Roman" panose="02020603050405020304" pitchFamily="18" charset="0"/>
                <a:cs typeface="Times New Roman" panose="02020603050405020304" pitchFamily="18" charset="0"/>
              </a:rPr>
              <a:t>GRADE</a:t>
            </a:r>
            <a:r>
              <a:rPr lang="en-US" sz="1000" b="0" i="0" dirty="0">
                <a:solidFill>
                  <a:srgbClr val="333333"/>
                </a:solidFill>
                <a:effectLst/>
                <a:latin typeface="Times New Roman" panose="02020603050405020304" pitchFamily="18" charset="0"/>
                <a:cs typeface="Times New Roman" panose="02020603050405020304" pitchFamily="18" charset="0"/>
              </a:rPr>
              <a:t> the Majority of </a:t>
            </a:r>
            <a:r>
              <a:rPr lang="en-US" sz="1000" b="0" i="0" u="sng" dirty="0">
                <a:solidFill>
                  <a:srgbClr val="333333"/>
                </a:solidFill>
                <a:effectLst/>
                <a:latin typeface="Times New Roman" panose="02020603050405020304" pitchFamily="18" charset="0"/>
                <a:cs typeface="Times New Roman" panose="02020603050405020304" pitchFamily="18" charset="0"/>
              </a:rPr>
              <a:t>OTHER</a:t>
            </a:r>
            <a:r>
              <a:rPr lang="en-US" sz="1000" b="0" i="0" dirty="0">
                <a:solidFill>
                  <a:srgbClr val="333333"/>
                </a:solidFill>
                <a:effectLst/>
                <a:latin typeface="Times New Roman" panose="02020603050405020304" pitchFamily="18" charset="0"/>
                <a:cs typeface="Times New Roman" panose="02020603050405020304" pitchFamily="18" charset="0"/>
              </a:rPr>
              <a:t> Marines are graded:</a:t>
            </a:r>
          </a:p>
          <a:p>
            <a:pPr algn="l">
              <a:spcBef>
                <a:spcPts val="600"/>
              </a:spcBef>
            </a:pPr>
            <a:r>
              <a:rPr lang="en-US" sz="1000" b="1" i="0" dirty="0">
                <a:solidFill>
                  <a:srgbClr val="333333"/>
                </a:solidFill>
                <a:effectLst/>
                <a:latin typeface="Times New Roman" panose="02020603050405020304" pitchFamily="18" charset="0"/>
                <a:cs typeface="Times New Roman" panose="02020603050405020304" pitchFamily="18" charset="0"/>
              </a:rPr>
              <a:t>Above</a:t>
            </a:r>
            <a:r>
              <a:rPr lang="en-US" sz="1000" b="0" i="0" dirty="0">
                <a:solidFill>
                  <a:srgbClr val="333333"/>
                </a:solidFill>
                <a:effectLst/>
                <a:latin typeface="Times New Roman" panose="02020603050405020304" pitchFamily="18" charset="0"/>
                <a:cs typeface="Times New Roman" panose="02020603050405020304" pitchFamily="18" charset="0"/>
              </a:rPr>
              <a:t> (bottom), </a:t>
            </a:r>
            <a:r>
              <a:rPr lang="en-US" sz="1000" b="1" i="0" dirty="0">
                <a:solidFill>
                  <a:srgbClr val="333333"/>
                </a:solidFill>
                <a:effectLst/>
                <a:latin typeface="Times New Roman" panose="02020603050405020304" pitchFamily="18" charset="0"/>
                <a:cs typeface="Times New Roman" panose="02020603050405020304" pitchFamily="18" charset="0"/>
              </a:rPr>
              <a:t>With</a:t>
            </a:r>
            <a:r>
              <a:rPr lang="en-US" sz="1000" b="0" i="0" dirty="0">
                <a:solidFill>
                  <a:srgbClr val="333333"/>
                </a:solidFill>
                <a:effectLst/>
                <a:latin typeface="Times New Roman" panose="02020603050405020304" pitchFamily="18" charset="0"/>
                <a:cs typeface="Times New Roman" panose="02020603050405020304" pitchFamily="18" charset="0"/>
              </a:rPr>
              <a:t> (average), or </a:t>
            </a:r>
            <a:r>
              <a:rPr lang="en-US" sz="1000" b="1" i="0" dirty="0">
                <a:solidFill>
                  <a:srgbClr val="333333"/>
                </a:solidFill>
                <a:effectLst/>
                <a:latin typeface="Times New Roman" panose="02020603050405020304" pitchFamily="18" charset="0"/>
                <a:cs typeface="Times New Roman" panose="02020603050405020304" pitchFamily="18" charset="0"/>
              </a:rPr>
              <a:t>Below</a:t>
            </a:r>
            <a:r>
              <a:rPr lang="en-US" sz="1000" b="0" i="0" dirty="0">
                <a:solidFill>
                  <a:srgbClr val="333333"/>
                </a:solidFill>
                <a:effectLst/>
                <a:latin typeface="Times New Roman" panose="02020603050405020304" pitchFamily="18" charset="0"/>
                <a:cs typeface="Times New Roman" panose="02020603050405020304" pitchFamily="18" charset="0"/>
              </a:rPr>
              <a:t> (good) </a:t>
            </a:r>
            <a:r>
              <a:rPr lang="en-US" sz="1000" b="1" i="0" dirty="0">
                <a:solidFill>
                  <a:srgbClr val="333333"/>
                </a:solidFill>
                <a:effectLst/>
                <a:latin typeface="Times New Roman" panose="02020603050405020304" pitchFamily="18" charset="0"/>
                <a:cs typeface="Times New Roman" panose="02020603050405020304" pitchFamily="18" charset="0"/>
              </a:rPr>
              <a:t>this Marine</a:t>
            </a:r>
            <a:endParaRPr lang="en-US" sz="1000" b="0" i="0" dirty="0">
              <a:solidFill>
                <a:srgbClr val="333333"/>
              </a:solidFill>
              <a:effectLst/>
              <a:latin typeface="Times New Roman" panose="02020603050405020304" pitchFamily="18" charset="0"/>
              <a:cs typeface="Times New Roman" panose="02020603050405020304" pitchFamily="18" charset="0"/>
            </a:endParaRPr>
          </a:p>
          <a:p>
            <a:pPr algn="l">
              <a:spcBef>
                <a:spcPts val="600"/>
              </a:spcBef>
            </a:pPr>
            <a:r>
              <a:rPr lang="en-US" sz="1000" b="0" i="0" dirty="0">
                <a:solidFill>
                  <a:srgbClr val="333333"/>
                </a:solidFill>
                <a:effectLst/>
                <a:latin typeface="Times New Roman" panose="02020603050405020304" pitchFamily="18" charset="0"/>
                <a:cs typeface="Times New Roman" panose="02020603050405020304" pitchFamily="18" charset="0"/>
              </a:rPr>
              <a:t>CURRENT RO Comments:</a:t>
            </a:r>
          </a:p>
          <a:p>
            <a:pPr algn="l">
              <a:spcBef>
                <a:spcPts val="600"/>
              </a:spcBef>
            </a:pPr>
            <a:r>
              <a:rPr lang="en-US" sz="1000" b="0" i="0" dirty="0">
                <a:solidFill>
                  <a:srgbClr val="333333"/>
                </a:solidFill>
                <a:effectLst/>
                <a:latin typeface="Times New Roman" panose="02020603050405020304" pitchFamily="18" charset="0"/>
                <a:cs typeface="Times New Roman" panose="02020603050405020304" pitchFamily="18" charset="0"/>
              </a:rPr>
              <a:t>Cumulatively for </a:t>
            </a:r>
            <a:r>
              <a:rPr lang="en-US" sz="1000" b="0" i="0" u="sng" dirty="0">
                <a:solidFill>
                  <a:srgbClr val="333333"/>
                </a:solidFill>
                <a:effectLst/>
                <a:latin typeface="Times New Roman" panose="02020603050405020304" pitchFamily="18" charset="0"/>
                <a:cs typeface="Times New Roman" panose="02020603050405020304" pitchFamily="18" charset="0"/>
              </a:rPr>
              <a:t>CAREER</a:t>
            </a:r>
            <a:r>
              <a:rPr lang="en-US" sz="1000" b="0" i="0" dirty="0">
                <a:solidFill>
                  <a:srgbClr val="333333"/>
                </a:solidFill>
                <a:effectLst/>
                <a:latin typeface="Times New Roman" panose="02020603050405020304" pitchFamily="18" charset="0"/>
                <a:cs typeface="Times New Roman" panose="02020603050405020304" pitchFamily="18" charset="0"/>
              </a:rPr>
              <a:t> the Majority of </a:t>
            </a:r>
            <a:r>
              <a:rPr lang="en-US" sz="1000" b="0" i="0" u="sng" dirty="0">
                <a:solidFill>
                  <a:srgbClr val="333333"/>
                </a:solidFill>
                <a:effectLst/>
                <a:latin typeface="Times New Roman" panose="02020603050405020304" pitchFamily="18" charset="0"/>
                <a:cs typeface="Times New Roman" panose="02020603050405020304" pitchFamily="18" charset="0"/>
              </a:rPr>
              <a:t>OTHER</a:t>
            </a:r>
            <a:r>
              <a:rPr lang="en-US" sz="1000" b="0" i="0" dirty="0">
                <a:solidFill>
                  <a:srgbClr val="333333"/>
                </a:solidFill>
                <a:effectLst/>
                <a:latin typeface="Times New Roman" panose="02020603050405020304" pitchFamily="18" charset="0"/>
                <a:cs typeface="Times New Roman" panose="02020603050405020304" pitchFamily="18" charset="0"/>
              </a:rPr>
              <a:t> Marines are graded:</a:t>
            </a:r>
          </a:p>
          <a:p>
            <a:pPr algn="l">
              <a:spcBef>
                <a:spcPts val="600"/>
              </a:spcBef>
            </a:pPr>
            <a:r>
              <a:rPr lang="en-US" sz="1000" b="1" i="0" dirty="0">
                <a:solidFill>
                  <a:srgbClr val="333333"/>
                </a:solidFill>
                <a:effectLst/>
                <a:latin typeface="Times New Roman" panose="02020603050405020304" pitchFamily="18" charset="0"/>
                <a:cs typeface="Times New Roman" panose="02020603050405020304" pitchFamily="18" charset="0"/>
              </a:rPr>
              <a:t>Above</a:t>
            </a:r>
            <a:r>
              <a:rPr lang="en-US" sz="1000" b="0" i="0" dirty="0">
                <a:solidFill>
                  <a:srgbClr val="333333"/>
                </a:solidFill>
                <a:effectLst/>
                <a:latin typeface="Times New Roman" panose="02020603050405020304" pitchFamily="18" charset="0"/>
                <a:cs typeface="Times New Roman" panose="02020603050405020304" pitchFamily="18" charset="0"/>
              </a:rPr>
              <a:t> (bottom), </a:t>
            </a:r>
            <a:r>
              <a:rPr lang="en-US" sz="1000" b="1" i="0" dirty="0">
                <a:solidFill>
                  <a:srgbClr val="333333"/>
                </a:solidFill>
                <a:effectLst/>
                <a:latin typeface="Times New Roman" panose="02020603050405020304" pitchFamily="18" charset="0"/>
                <a:cs typeface="Times New Roman" panose="02020603050405020304" pitchFamily="18" charset="0"/>
              </a:rPr>
              <a:t>With </a:t>
            </a:r>
            <a:r>
              <a:rPr lang="en-US" sz="1000" b="0" i="0" dirty="0">
                <a:solidFill>
                  <a:srgbClr val="333333"/>
                </a:solidFill>
                <a:effectLst/>
                <a:latin typeface="Times New Roman" panose="02020603050405020304" pitchFamily="18" charset="0"/>
                <a:cs typeface="Times New Roman" panose="02020603050405020304" pitchFamily="18" charset="0"/>
              </a:rPr>
              <a:t>(average), or </a:t>
            </a:r>
            <a:r>
              <a:rPr lang="en-US" sz="1000" b="1" i="0" dirty="0">
                <a:solidFill>
                  <a:srgbClr val="333333"/>
                </a:solidFill>
                <a:effectLst/>
                <a:latin typeface="Times New Roman" panose="02020603050405020304" pitchFamily="18" charset="0"/>
                <a:cs typeface="Times New Roman" panose="02020603050405020304" pitchFamily="18" charset="0"/>
              </a:rPr>
              <a:t>Below</a:t>
            </a:r>
            <a:r>
              <a:rPr lang="en-US" sz="1000" b="0" i="0" dirty="0">
                <a:solidFill>
                  <a:srgbClr val="333333"/>
                </a:solidFill>
                <a:effectLst/>
                <a:latin typeface="Times New Roman" panose="02020603050405020304" pitchFamily="18" charset="0"/>
                <a:cs typeface="Times New Roman" panose="02020603050405020304" pitchFamily="18" charset="0"/>
              </a:rPr>
              <a:t> (good) </a:t>
            </a:r>
            <a:r>
              <a:rPr lang="en-US" sz="1000" b="1" i="0" dirty="0">
                <a:solidFill>
                  <a:srgbClr val="333333"/>
                </a:solidFill>
                <a:effectLst/>
                <a:latin typeface="Times New Roman" panose="02020603050405020304" pitchFamily="18" charset="0"/>
                <a:cs typeface="Times New Roman" panose="02020603050405020304" pitchFamily="18" charset="0"/>
              </a:rPr>
              <a:t>this Marine</a:t>
            </a:r>
            <a:endParaRPr lang="en-US" sz="1000" b="0" i="0" dirty="0">
              <a:solidFill>
                <a:srgbClr val="333333"/>
              </a:solidFill>
              <a:effectLst/>
              <a:latin typeface="Times New Roman" panose="02020603050405020304" pitchFamily="18" charset="0"/>
              <a:cs typeface="Times New Roman" panose="02020603050405020304" pitchFamily="18" charset="0"/>
            </a:endParaRPr>
          </a:p>
          <a:p>
            <a:pPr algn="l">
              <a:spcBef>
                <a:spcPts val="600"/>
              </a:spcBef>
            </a:pPr>
            <a:r>
              <a:rPr lang="en-US" sz="1000" b="0" i="0" dirty="0">
                <a:solidFill>
                  <a:srgbClr val="333333"/>
                </a:solidFill>
                <a:effectLst/>
                <a:latin typeface="Times New Roman" panose="02020603050405020304" pitchFamily="18" charset="0"/>
                <a:cs typeface="Times New Roman" panose="02020603050405020304" pitchFamily="18" charset="0"/>
              </a:rPr>
              <a:t>PREVIOUS RO Comments:</a:t>
            </a:r>
          </a:p>
          <a:p>
            <a:pPr algn="l">
              <a:spcBef>
                <a:spcPts val="600"/>
              </a:spcBef>
            </a:pPr>
            <a:r>
              <a:rPr lang="en-US" sz="1000" b="0" i="0" dirty="0">
                <a:solidFill>
                  <a:srgbClr val="333333"/>
                </a:solidFill>
                <a:effectLst/>
                <a:latin typeface="Times New Roman" panose="02020603050405020304" pitchFamily="18" charset="0"/>
                <a:cs typeface="Times New Roman" panose="02020603050405020304" pitchFamily="18" charset="0"/>
              </a:rPr>
              <a:t>14. Again, I recommend this Marine a </a:t>
            </a:r>
            <a:r>
              <a:rPr lang="en-US" sz="1000" b="1" i="0" dirty="0">
                <a:solidFill>
                  <a:srgbClr val="333333"/>
                </a:solidFill>
                <a:effectLst/>
                <a:latin typeface="Times New Roman" panose="02020603050405020304" pitchFamily="18" charset="0"/>
                <a:cs typeface="Times New Roman" panose="02020603050405020304" pitchFamily="18" charset="0"/>
              </a:rPr>
              <a:t>(#)</a:t>
            </a:r>
            <a:r>
              <a:rPr lang="en-US" sz="1000" b="0" i="0" dirty="0">
                <a:solidFill>
                  <a:srgbClr val="333333"/>
                </a:solidFill>
                <a:effectLst/>
                <a:latin typeface="Times New Roman" panose="02020603050405020304" pitchFamily="18" charset="0"/>
                <a:cs typeface="Times New Roman" panose="02020603050405020304" pitchFamily="18" charset="0"/>
              </a:rPr>
              <a:t>:</a:t>
            </a:r>
            <a:r>
              <a:rPr lang="en-US" sz="1000" dirty="0">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AF8EEDD4-D588-1A42-4835-52C44845FF13}"/>
              </a:ext>
            </a:extLst>
          </p:cNvPr>
          <p:cNvSpPr txBox="1"/>
          <p:nvPr/>
        </p:nvSpPr>
        <p:spPr>
          <a:xfrm>
            <a:off x="6157399" y="5668312"/>
            <a:ext cx="2529402" cy="1015663"/>
          </a:xfrm>
          <a:prstGeom prst="rect">
            <a:avLst/>
          </a:prstGeom>
          <a:noFill/>
        </p:spPr>
        <p:txBody>
          <a:bodyPr wrap="square">
            <a:spAutoFit/>
          </a:bodyPr>
          <a:lstStyle/>
          <a:p>
            <a:pPr marL="0" marR="0" eaLnBrk="0" hangingPunct="0">
              <a:spcBef>
                <a:spcPts val="0"/>
              </a:spcBef>
            </a:pPr>
            <a:r>
              <a:rPr lang="en-US" sz="1000" dirty="0">
                <a:latin typeface="Times New Roman" panose="02020603050405020304" pitchFamily="18" charset="0"/>
                <a:cs typeface="Times New Roman" panose="02020603050405020304" pitchFamily="18" charset="0"/>
              </a:rPr>
              <a:t>6 = Eminently qualified</a:t>
            </a:r>
          </a:p>
          <a:p>
            <a:pPr marL="0" marR="0" eaLnBrk="0" hangingPunct="0">
              <a:spcBef>
                <a:spcPts val="0"/>
              </a:spcBef>
            </a:pPr>
            <a:r>
              <a:rPr lang="en-US" sz="1000" dirty="0">
                <a:latin typeface="Times New Roman" panose="02020603050405020304" pitchFamily="18" charset="0"/>
                <a:cs typeface="Times New Roman" panose="02020603050405020304" pitchFamily="18" charset="0"/>
              </a:rPr>
              <a:t>5 = Above Average</a:t>
            </a:r>
          </a:p>
          <a:p>
            <a:pPr marL="0" marR="0" eaLnBrk="0" hangingPunct="0">
              <a:spcBef>
                <a:spcPts val="0"/>
              </a:spcBef>
            </a:pPr>
            <a:r>
              <a:rPr lang="en-US" sz="1000" dirty="0">
                <a:latin typeface="Times New Roman" panose="02020603050405020304" pitchFamily="18" charset="0"/>
                <a:cs typeface="Times New Roman" panose="02020603050405020304" pitchFamily="18" charset="0"/>
              </a:rPr>
              <a:t>4 = Average</a:t>
            </a:r>
          </a:p>
          <a:p>
            <a:pPr marL="0" marR="0" eaLnBrk="0" hangingPunct="0">
              <a:spcBef>
                <a:spcPts val="0"/>
              </a:spcBef>
            </a:pPr>
            <a:r>
              <a:rPr lang="en-US" sz="1000" dirty="0">
                <a:latin typeface="Times New Roman" panose="02020603050405020304" pitchFamily="18" charset="0"/>
                <a:cs typeface="Times New Roman" panose="02020603050405020304" pitchFamily="18" charset="0"/>
              </a:rPr>
              <a:t>3 = Below Average</a:t>
            </a:r>
          </a:p>
          <a:p>
            <a:pPr marL="0" marR="0" eaLnBrk="0" hangingPunct="0">
              <a:spcBef>
                <a:spcPts val="0"/>
              </a:spcBef>
            </a:pPr>
            <a:r>
              <a:rPr lang="en-US" sz="1000" dirty="0">
                <a:latin typeface="Times New Roman" panose="02020603050405020304" pitchFamily="18" charset="0"/>
                <a:cs typeface="Times New Roman" panose="02020603050405020304" pitchFamily="18" charset="0"/>
              </a:rPr>
              <a:t>2 = Not Recommended</a:t>
            </a:r>
          </a:p>
          <a:p>
            <a:pPr marL="0" marR="0" eaLnBrk="0" hangingPunct="0">
              <a:spcBef>
                <a:spcPts val="0"/>
              </a:spcBef>
            </a:pPr>
            <a:r>
              <a:rPr lang="en-US" sz="1000" dirty="0">
                <a:latin typeface="Times New Roman" panose="02020603050405020304" pitchFamily="18" charset="0"/>
                <a:cs typeface="Times New Roman" panose="02020603050405020304" pitchFamily="18" charset="0"/>
              </a:rPr>
              <a:t>1 = </a:t>
            </a:r>
            <a:r>
              <a:rPr lang="en-US" sz="1000" dirty="0" err="1">
                <a:latin typeface="Times New Roman" panose="02020603050405020304" pitchFamily="18" charset="0"/>
                <a:cs typeface="Times New Roman" panose="02020603050405020304" pitchFamily="18" charset="0"/>
              </a:rPr>
              <a:t>PME</a:t>
            </a:r>
            <a:r>
              <a:rPr lang="en-US" sz="1000" dirty="0">
                <a:latin typeface="Times New Roman" panose="02020603050405020304" pitchFamily="18" charset="0"/>
                <a:cs typeface="Times New Roman" panose="02020603050405020304" pitchFamily="18" charset="0"/>
              </a:rPr>
              <a:t> Incomplete/Request Non-Selection </a:t>
            </a:r>
          </a:p>
        </p:txBody>
      </p:sp>
      <p:sp>
        <p:nvSpPr>
          <p:cNvPr id="11" name="TextBox 10">
            <a:extLst>
              <a:ext uri="{FF2B5EF4-FFF2-40B4-BE49-F238E27FC236}">
                <a16:creationId xmlns:a16="http://schemas.microsoft.com/office/drawing/2014/main" id="{57D28930-8F0C-4863-0D39-0053C7553533}"/>
              </a:ext>
            </a:extLst>
          </p:cNvPr>
          <p:cNvSpPr txBox="1"/>
          <p:nvPr/>
        </p:nvSpPr>
        <p:spPr>
          <a:xfrm>
            <a:off x="103186" y="2865120"/>
            <a:ext cx="2868614" cy="3708708"/>
          </a:xfrm>
          <a:prstGeom prst="rect">
            <a:avLst/>
          </a:prstGeom>
          <a:noFill/>
        </p:spPr>
        <p:txBody>
          <a:bodyPr wrap="square">
            <a:spAutoFit/>
          </a:bodyPr>
          <a:lstStyle/>
          <a:p>
            <a:pPr algn="l">
              <a:spcBef>
                <a:spcPts val="600"/>
              </a:spcBef>
              <a:spcAft>
                <a:spcPts val="0"/>
              </a:spcAft>
            </a:pPr>
            <a:r>
              <a:rPr lang="en-US" sz="1000" b="0" i="0" dirty="0">
                <a:solidFill>
                  <a:srgbClr val="333333"/>
                </a:solidFill>
                <a:effectLst/>
                <a:latin typeface="Times New Roman" panose="02020603050405020304" pitchFamily="18" charset="0"/>
                <a:cs typeface="Times New Roman" panose="02020603050405020304" pitchFamily="18" charset="0"/>
              </a:rPr>
              <a:t>Now Briefing: (</a:t>
            </a:r>
            <a:r>
              <a:rPr lang="en-US" sz="1000" b="1" i="0" dirty="0">
                <a:solidFill>
                  <a:srgbClr val="333333"/>
                </a:solidFill>
                <a:effectLst/>
                <a:latin typeface="Times New Roman" panose="02020603050405020304" pitchFamily="18" charset="0"/>
                <a:cs typeface="Times New Roman" panose="02020603050405020304" pitchFamily="18" charset="0"/>
              </a:rPr>
              <a:t>Rank/Name/MOS</a:t>
            </a:r>
            <a:r>
              <a:rPr lang="en-US" sz="1000" b="0" i="0" dirty="0">
                <a:solidFill>
                  <a:srgbClr val="333333"/>
                </a:solidFill>
                <a:effectLst/>
                <a:latin typeface="Times New Roman" panose="02020603050405020304" pitchFamily="18" charset="0"/>
                <a:cs typeface="Times New Roman" panose="02020603050405020304" pitchFamily="18" charset="0"/>
              </a:rPr>
              <a:t>):</a:t>
            </a:r>
          </a:p>
          <a:p>
            <a:pPr algn="l">
              <a:spcBef>
                <a:spcPts val="600"/>
              </a:spcBef>
              <a:spcAft>
                <a:spcPts val="0"/>
              </a:spcAft>
            </a:pPr>
            <a:r>
              <a:rPr lang="en-US" sz="1000" b="0" i="0" dirty="0">
                <a:solidFill>
                  <a:srgbClr val="333333"/>
                </a:solidFill>
                <a:effectLst/>
                <a:latin typeface="Times New Roman" panose="02020603050405020304" pitchFamily="18" charset="0"/>
                <a:cs typeface="Times New Roman" panose="02020603050405020304" pitchFamily="18" charset="0"/>
              </a:rPr>
              <a:t>1. I recommend this Marine as a </a:t>
            </a:r>
            <a:r>
              <a:rPr lang="en-US" sz="1000" b="1" i="0" dirty="0">
                <a:solidFill>
                  <a:srgbClr val="333333"/>
                </a:solidFill>
                <a:effectLst/>
                <a:latin typeface="Times New Roman" panose="02020603050405020304" pitchFamily="18" charset="0"/>
                <a:cs typeface="Times New Roman" panose="02020603050405020304" pitchFamily="18" charset="0"/>
              </a:rPr>
              <a:t>(#)</a:t>
            </a:r>
            <a:r>
              <a:rPr lang="en-US" sz="1000" b="0" i="0" dirty="0">
                <a:solidFill>
                  <a:srgbClr val="333333"/>
                </a:solidFill>
                <a:effectLst/>
                <a:latin typeface="Times New Roman" panose="02020603050405020304" pitchFamily="18" charset="0"/>
                <a:cs typeface="Times New Roman" panose="02020603050405020304" pitchFamily="18" charset="0"/>
              </a:rPr>
              <a:t>:</a:t>
            </a:r>
          </a:p>
          <a:p>
            <a:pPr algn="l">
              <a:spcBef>
                <a:spcPts val="600"/>
              </a:spcBef>
              <a:spcAft>
                <a:spcPts val="0"/>
              </a:spcAft>
            </a:pPr>
            <a:r>
              <a:rPr lang="en-US" sz="1000" b="0" i="0" dirty="0">
                <a:solidFill>
                  <a:srgbClr val="333333"/>
                </a:solidFill>
                <a:effectLst/>
                <a:latin typeface="Times New Roman" panose="02020603050405020304" pitchFamily="18" charset="0"/>
                <a:cs typeface="Times New Roman" panose="02020603050405020304" pitchFamily="18" charset="0"/>
              </a:rPr>
              <a:t>2. Within Height/Weight Standards (</a:t>
            </a:r>
            <a:r>
              <a:rPr lang="en-US" sz="1000" b="1" i="0" dirty="0">
                <a:solidFill>
                  <a:srgbClr val="333333"/>
                </a:solidFill>
                <a:effectLst/>
                <a:latin typeface="Times New Roman" panose="02020603050405020304" pitchFamily="18" charset="0"/>
                <a:cs typeface="Times New Roman" panose="02020603050405020304" pitchFamily="18" charset="0"/>
              </a:rPr>
              <a:t>Y/N</a:t>
            </a:r>
            <a:r>
              <a:rPr lang="en-US" sz="1000" b="0" i="0" dirty="0">
                <a:solidFill>
                  <a:srgbClr val="333333"/>
                </a:solidFill>
                <a:effectLst/>
                <a:latin typeface="Times New Roman" panose="02020603050405020304" pitchFamily="18" charset="0"/>
                <a:cs typeface="Times New Roman" panose="02020603050405020304" pitchFamily="18" charset="0"/>
              </a:rPr>
              <a:t>):</a:t>
            </a:r>
          </a:p>
          <a:p>
            <a:pPr algn="l">
              <a:spcBef>
                <a:spcPts val="600"/>
              </a:spcBef>
              <a:spcAft>
                <a:spcPts val="0"/>
              </a:spcAft>
            </a:pPr>
            <a:r>
              <a:rPr lang="en-US" sz="1000" b="0" i="0" dirty="0">
                <a:solidFill>
                  <a:srgbClr val="333333"/>
                </a:solidFill>
                <a:effectLst/>
                <a:latin typeface="Times New Roman" panose="02020603050405020304" pitchFamily="18" charset="0"/>
                <a:cs typeface="Times New Roman" panose="02020603050405020304" pitchFamily="18" charset="0"/>
              </a:rPr>
              <a:t>3. </a:t>
            </a:r>
            <a:r>
              <a:rPr lang="en-US" sz="1000" b="0" i="0" dirty="0" err="1">
                <a:solidFill>
                  <a:srgbClr val="333333"/>
                </a:solidFill>
                <a:effectLst/>
                <a:latin typeface="Times New Roman" panose="02020603050405020304" pitchFamily="18" charset="0"/>
                <a:cs typeface="Times New Roman" panose="02020603050405020304" pitchFamily="18" charset="0"/>
              </a:rPr>
              <a:t>PME</a:t>
            </a:r>
            <a:r>
              <a:rPr lang="en-US" sz="1000" b="0" i="0" dirty="0">
                <a:solidFill>
                  <a:srgbClr val="333333"/>
                </a:solidFill>
                <a:effectLst/>
                <a:latin typeface="Times New Roman" panose="02020603050405020304" pitchFamily="18" charset="0"/>
                <a:cs typeface="Times New Roman" panose="02020603050405020304" pitchFamily="18" charset="0"/>
              </a:rPr>
              <a:t> (</a:t>
            </a:r>
            <a:r>
              <a:rPr lang="en-US" sz="1000" b="1" i="0" dirty="0">
                <a:solidFill>
                  <a:srgbClr val="333333"/>
                </a:solidFill>
                <a:effectLst/>
                <a:latin typeface="Times New Roman" panose="02020603050405020304" pitchFamily="18" charset="0"/>
                <a:cs typeface="Times New Roman" panose="02020603050405020304" pitchFamily="18" charset="0"/>
              </a:rPr>
              <a:t>Incomplete, Waived, Complete</a:t>
            </a:r>
            <a:r>
              <a:rPr lang="en-US" sz="1000" b="0" i="0" dirty="0">
                <a:solidFill>
                  <a:srgbClr val="333333"/>
                </a:solidFill>
                <a:effectLst/>
                <a:latin typeface="Times New Roman" panose="02020603050405020304" pitchFamily="18" charset="0"/>
                <a:cs typeface="Times New Roman" panose="02020603050405020304" pitchFamily="18" charset="0"/>
              </a:rPr>
              <a:t>):</a:t>
            </a:r>
          </a:p>
          <a:p>
            <a:pPr algn="l">
              <a:spcBef>
                <a:spcPts val="600"/>
              </a:spcBef>
              <a:spcAft>
                <a:spcPts val="0"/>
              </a:spcAft>
            </a:pPr>
            <a:r>
              <a:rPr lang="en-US" sz="1000" b="0" i="0" dirty="0">
                <a:solidFill>
                  <a:srgbClr val="333333"/>
                </a:solidFill>
                <a:effectLst/>
                <a:latin typeface="Times New Roman" panose="02020603050405020304" pitchFamily="18" charset="0"/>
                <a:cs typeface="Times New Roman" panose="02020603050405020304" pitchFamily="18" charset="0"/>
              </a:rPr>
              <a:t>4. Letters to the board (</a:t>
            </a:r>
            <a:r>
              <a:rPr lang="en-US" sz="1000" b="1" i="0" dirty="0">
                <a:solidFill>
                  <a:srgbClr val="333333"/>
                </a:solidFill>
                <a:effectLst/>
                <a:latin typeface="Times New Roman" panose="02020603050405020304" pitchFamily="18" charset="0"/>
                <a:cs typeface="Times New Roman" panose="02020603050405020304" pitchFamily="18" charset="0"/>
              </a:rPr>
              <a:t>Y/N/Details</a:t>
            </a:r>
            <a:r>
              <a:rPr lang="en-US" sz="1000" b="0" i="0" dirty="0">
                <a:solidFill>
                  <a:srgbClr val="333333"/>
                </a:solidFill>
                <a:effectLst/>
                <a:latin typeface="Times New Roman" panose="02020603050405020304" pitchFamily="18" charset="0"/>
                <a:cs typeface="Times New Roman" panose="02020603050405020304" pitchFamily="18" charset="0"/>
              </a:rPr>
              <a:t>):</a:t>
            </a:r>
          </a:p>
          <a:p>
            <a:pPr algn="l">
              <a:spcBef>
                <a:spcPts val="600"/>
              </a:spcBef>
              <a:spcAft>
                <a:spcPts val="0"/>
              </a:spcAft>
            </a:pPr>
            <a:r>
              <a:rPr lang="en-US" sz="1000" b="0" i="0" dirty="0">
                <a:solidFill>
                  <a:srgbClr val="333333"/>
                </a:solidFill>
                <a:effectLst/>
                <a:latin typeface="Times New Roman" panose="02020603050405020304" pitchFamily="18" charset="0"/>
                <a:cs typeface="Times New Roman" panose="02020603050405020304" pitchFamily="18" charset="0"/>
              </a:rPr>
              <a:t>(alternate selection/explanation/non-selection)</a:t>
            </a:r>
          </a:p>
          <a:p>
            <a:pPr algn="l">
              <a:spcBef>
                <a:spcPts val="600"/>
              </a:spcBef>
              <a:spcAft>
                <a:spcPts val="0"/>
              </a:spcAft>
            </a:pPr>
            <a:r>
              <a:rPr lang="en-US" sz="1000" b="0" i="0" dirty="0">
                <a:solidFill>
                  <a:srgbClr val="333333"/>
                </a:solidFill>
                <a:effectLst/>
                <a:latin typeface="Times New Roman" panose="02020603050405020304" pitchFamily="18" charset="0"/>
                <a:cs typeface="Times New Roman" panose="02020603050405020304" pitchFamily="18" charset="0"/>
              </a:rPr>
              <a:t>5. Adverse Material (</a:t>
            </a:r>
            <a:r>
              <a:rPr lang="en-US" sz="1000" b="1" i="0" dirty="0">
                <a:solidFill>
                  <a:srgbClr val="333333"/>
                </a:solidFill>
                <a:effectLst/>
                <a:latin typeface="Times New Roman" panose="02020603050405020304" pitchFamily="18" charset="0"/>
                <a:cs typeface="Times New Roman" panose="02020603050405020304" pitchFamily="18" charset="0"/>
              </a:rPr>
              <a:t>Y/N/Details</a:t>
            </a:r>
            <a:r>
              <a:rPr lang="en-US" sz="1000" b="0" i="0" dirty="0">
                <a:solidFill>
                  <a:srgbClr val="333333"/>
                </a:solidFill>
                <a:effectLst/>
                <a:latin typeface="Times New Roman" panose="02020603050405020304" pitchFamily="18" charset="0"/>
                <a:cs typeface="Times New Roman" panose="02020603050405020304" pitchFamily="18" charset="0"/>
              </a:rPr>
              <a:t>):</a:t>
            </a:r>
          </a:p>
          <a:p>
            <a:pPr algn="l">
              <a:spcBef>
                <a:spcPts val="600"/>
              </a:spcBef>
              <a:spcAft>
                <a:spcPts val="0"/>
              </a:spcAft>
            </a:pPr>
            <a:r>
              <a:rPr lang="en-US" sz="1000" b="0" i="0" dirty="0">
                <a:solidFill>
                  <a:srgbClr val="333333"/>
                </a:solidFill>
                <a:effectLst/>
                <a:latin typeface="Times New Roman" panose="02020603050405020304" pitchFamily="18" charset="0"/>
                <a:cs typeface="Times New Roman" panose="02020603050405020304" pitchFamily="18" charset="0"/>
              </a:rPr>
              <a:t>6. Special Duty Assignments/Highly Qualified/Higher Qualified </a:t>
            </a:r>
            <a:r>
              <a:rPr lang="en-US" sz="1000" b="0" i="0" dirty="0" err="1">
                <a:solidFill>
                  <a:srgbClr val="333333"/>
                </a:solidFill>
                <a:effectLst/>
                <a:latin typeface="Times New Roman" panose="02020603050405020304" pitchFamily="18" charset="0"/>
                <a:cs typeface="Times New Roman" panose="02020603050405020304" pitchFamily="18" charset="0"/>
              </a:rPr>
              <a:t>Screenable</a:t>
            </a:r>
            <a:r>
              <a:rPr lang="en-US" sz="1000" b="0" i="0" dirty="0">
                <a:solidFill>
                  <a:srgbClr val="333333"/>
                </a:solidFill>
                <a:effectLst/>
                <a:latin typeface="Times New Roman" panose="02020603050405020304" pitchFamily="18" charset="0"/>
                <a:cs typeface="Times New Roman" panose="02020603050405020304" pitchFamily="18" charset="0"/>
              </a:rPr>
              <a:t> billets: (</a:t>
            </a:r>
            <a:r>
              <a:rPr lang="en-US" sz="1000" b="1" i="0" dirty="0">
                <a:solidFill>
                  <a:srgbClr val="333333"/>
                </a:solidFill>
                <a:effectLst/>
                <a:latin typeface="Times New Roman" panose="02020603050405020304" pitchFamily="18" charset="0"/>
                <a:cs typeface="Times New Roman" panose="02020603050405020304" pitchFamily="18" charset="0"/>
              </a:rPr>
              <a:t>Y/N/Details</a:t>
            </a:r>
            <a:r>
              <a:rPr lang="en-US" sz="1000" b="0" i="0" dirty="0">
                <a:solidFill>
                  <a:srgbClr val="333333"/>
                </a:solidFill>
                <a:effectLst/>
                <a:latin typeface="Times New Roman" panose="02020603050405020304" pitchFamily="18" charset="0"/>
                <a:cs typeface="Times New Roman" panose="02020603050405020304" pitchFamily="18" charset="0"/>
              </a:rPr>
              <a:t>):</a:t>
            </a:r>
          </a:p>
          <a:p>
            <a:pPr algn="l">
              <a:spcBef>
                <a:spcPts val="600"/>
              </a:spcBef>
              <a:spcAft>
                <a:spcPts val="0"/>
              </a:spcAft>
            </a:pPr>
            <a:r>
              <a:rPr lang="en-US" sz="1000" b="0" i="0" dirty="0">
                <a:solidFill>
                  <a:srgbClr val="333333"/>
                </a:solidFill>
                <a:effectLst/>
                <a:latin typeface="Times New Roman" panose="02020603050405020304" pitchFamily="18" charset="0"/>
                <a:cs typeface="Times New Roman" panose="02020603050405020304" pitchFamily="18" charset="0"/>
              </a:rPr>
              <a:t>7. Additional Military Education (</a:t>
            </a:r>
            <a:r>
              <a:rPr lang="en-US" sz="1000" b="1" i="0" dirty="0">
                <a:solidFill>
                  <a:srgbClr val="333333"/>
                </a:solidFill>
                <a:effectLst/>
                <a:latin typeface="Times New Roman" panose="02020603050405020304" pitchFamily="18" charset="0"/>
                <a:cs typeface="Times New Roman" panose="02020603050405020304" pitchFamily="18" charset="0"/>
              </a:rPr>
              <a:t>Y/N/Details</a:t>
            </a:r>
            <a:r>
              <a:rPr lang="en-US" sz="1000" b="0" i="0" dirty="0">
                <a:solidFill>
                  <a:srgbClr val="333333"/>
                </a:solidFill>
                <a:effectLst/>
                <a:latin typeface="Times New Roman" panose="02020603050405020304" pitchFamily="18" charset="0"/>
                <a:cs typeface="Times New Roman" panose="02020603050405020304" pitchFamily="18" charset="0"/>
              </a:rPr>
              <a:t>):</a:t>
            </a:r>
          </a:p>
          <a:p>
            <a:pPr algn="l">
              <a:spcBef>
                <a:spcPts val="600"/>
              </a:spcBef>
              <a:spcAft>
                <a:spcPts val="0"/>
              </a:spcAft>
            </a:pPr>
            <a:r>
              <a:rPr lang="en-US" sz="1000" b="0" i="0" dirty="0">
                <a:solidFill>
                  <a:srgbClr val="333333"/>
                </a:solidFill>
                <a:effectLst/>
                <a:latin typeface="Times New Roman" panose="02020603050405020304" pitchFamily="18" charset="0"/>
                <a:cs typeface="Times New Roman" panose="02020603050405020304" pitchFamily="18" charset="0"/>
              </a:rPr>
              <a:t>8. Civilian Education (</a:t>
            </a:r>
            <a:r>
              <a:rPr lang="en-US" sz="1000" b="1" i="0" dirty="0">
                <a:solidFill>
                  <a:srgbClr val="333333"/>
                </a:solidFill>
                <a:effectLst/>
                <a:latin typeface="Times New Roman" panose="02020603050405020304" pitchFamily="18" charset="0"/>
                <a:cs typeface="Times New Roman" panose="02020603050405020304" pitchFamily="18" charset="0"/>
              </a:rPr>
              <a:t>Associates/Bachelors/Masters/PhD</a:t>
            </a:r>
            <a:r>
              <a:rPr lang="en-US" sz="1000" b="0" i="0" dirty="0">
                <a:solidFill>
                  <a:srgbClr val="333333"/>
                </a:solidFill>
                <a:effectLst/>
                <a:latin typeface="Times New Roman" panose="02020603050405020304" pitchFamily="18" charset="0"/>
                <a:cs typeface="Times New Roman" panose="02020603050405020304" pitchFamily="18" charset="0"/>
              </a:rPr>
              <a:t>):</a:t>
            </a:r>
          </a:p>
          <a:p>
            <a:pPr algn="l">
              <a:spcBef>
                <a:spcPts val="600"/>
              </a:spcBef>
              <a:spcAft>
                <a:spcPts val="0"/>
              </a:spcAft>
            </a:pPr>
            <a:r>
              <a:rPr lang="en-US" sz="1000" b="0" i="0" dirty="0">
                <a:solidFill>
                  <a:srgbClr val="333333"/>
                </a:solidFill>
                <a:effectLst/>
                <a:latin typeface="Times New Roman" panose="02020603050405020304" pitchFamily="18" charset="0"/>
                <a:cs typeface="Times New Roman" panose="02020603050405020304" pitchFamily="18" charset="0"/>
              </a:rPr>
              <a:t>9. Combat/Deployments/Operations (</a:t>
            </a:r>
            <a:r>
              <a:rPr lang="en-US" sz="1000" b="1" i="0" dirty="0">
                <a:solidFill>
                  <a:srgbClr val="333333"/>
                </a:solidFill>
                <a:effectLst/>
                <a:latin typeface="Times New Roman" panose="02020603050405020304" pitchFamily="18" charset="0"/>
                <a:cs typeface="Times New Roman" panose="02020603050405020304" pitchFamily="18" charset="0"/>
              </a:rPr>
              <a:t>Y/N/Details</a:t>
            </a:r>
            <a:r>
              <a:rPr lang="en-US" sz="1000" b="0" i="0" dirty="0">
                <a:solidFill>
                  <a:srgbClr val="333333"/>
                </a:solidFill>
                <a:effectLst/>
                <a:latin typeface="Times New Roman" panose="02020603050405020304" pitchFamily="18" charset="0"/>
                <a:cs typeface="Times New Roman" panose="02020603050405020304" pitchFamily="18" charset="0"/>
              </a:rPr>
              <a:t>):</a:t>
            </a:r>
          </a:p>
          <a:p>
            <a:pPr>
              <a:spcBef>
                <a:spcPts val="600"/>
              </a:spcBef>
              <a:spcAft>
                <a:spcPts val="0"/>
              </a:spcAft>
            </a:pPr>
            <a:r>
              <a:rPr lang="en-US" sz="1000" b="0" i="0" dirty="0">
                <a:solidFill>
                  <a:srgbClr val="333333"/>
                </a:solidFill>
                <a:effectLst/>
                <a:latin typeface="Times New Roman" panose="02020603050405020304" pitchFamily="18" charset="0"/>
                <a:cs typeface="Times New Roman" panose="02020603050405020304" pitchFamily="18" charset="0"/>
              </a:rPr>
              <a:t>10. Joint Individual Augment/Transition Team/Special Operation Capability Specialist (</a:t>
            </a:r>
            <a:r>
              <a:rPr lang="en-US" sz="1000" b="1" i="0" dirty="0">
                <a:solidFill>
                  <a:srgbClr val="333333"/>
                </a:solidFill>
                <a:effectLst/>
                <a:latin typeface="Times New Roman" panose="02020603050405020304" pitchFamily="18" charset="0"/>
                <a:cs typeface="Times New Roman" panose="02020603050405020304" pitchFamily="18" charset="0"/>
              </a:rPr>
              <a:t>Y/N/Details</a:t>
            </a:r>
            <a:r>
              <a:rPr lang="en-US" sz="1000" b="0" i="0" dirty="0">
                <a:solidFill>
                  <a:srgbClr val="333333"/>
                </a:solidFill>
                <a:effectLst/>
                <a:latin typeface="Times New Roman" panose="02020603050405020304" pitchFamily="18" charset="0"/>
                <a:cs typeface="Times New Roman" panose="02020603050405020304" pitchFamily="18" charset="0"/>
              </a:rPr>
              <a:t>):</a:t>
            </a:r>
          </a:p>
          <a:p>
            <a:pPr algn="l"/>
            <a:r>
              <a:rPr lang="en-US" sz="1000" b="0" i="0" dirty="0">
                <a:solidFill>
                  <a:srgbClr val="333333"/>
                </a:solidFill>
                <a:effectLst/>
                <a:latin typeface="Times New Roman" panose="02020603050405020304" pitchFamily="18" charset="0"/>
                <a:cs typeface="Times New Roman" panose="02020603050405020304" pitchFamily="18" charset="0"/>
              </a:rPr>
              <a:t> </a:t>
            </a:r>
          </a:p>
        </p:txBody>
      </p:sp>
      <p:grpSp>
        <p:nvGrpSpPr>
          <p:cNvPr id="26" name="Group 25">
            <a:extLst>
              <a:ext uri="{FF2B5EF4-FFF2-40B4-BE49-F238E27FC236}">
                <a16:creationId xmlns:a16="http://schemas.microsoft.com/office/drawing/2014/main" id="{F6CC4E8F-4635-8DB3-4F66-6678B09741B3}"/>
              </a:ext>
            </a:extLst>
          </p:cNvPr>
          <p:cNvGrpSpPr/>
          <p:nvPr/>
        </p:nvGrpSpPr>
        <p:grpSpPr>
          <a:xfrm>
            <a:off x="266699" y="1268214"/>
            <a:ext cx="8610600" cy="1857375"/>
            <a:chOff x="266699" y="1268214"/>
            <a:chExt cx="8610600" cy="1857375"/>
          </a:xfrm>
        </p:grpSpPr>
        <p:sp>
          <p:nvSpPr>
            <p:cNvPr id="23" name="Right Arrow 13">
              <a:extLst>
                <a:ext uri="{FF2B5EF4-FFF2-40B4-BE49-F238E27FC236}">
                  <a16:creationId xmlns:a16="http://schemas.microsoft.com/office/drawing/2014/main" id="{F5DE68CC-6E20-1EAB-5DD1-8D6D59B3EA5F}"/>
                </a:ext>
              </a:extLst>
            </p:cNvPr>
            <p:cNvSpPr/>
            <p:nvPr/>
          </p:nvSpPr>
          <p:spPr bwMode="auto">
            <a:xfrm>
              <a:off x="266699" y="1268214"/>
              <a:ext cx="8610600" cy="1857375"/>
            </a:xfrm>
            <a:prstGeom prst="rightArrow">
              <a:avLst>
                <a:gd name="adj1" fmla="val 50000"/>
                <a:gd name="adj2" fmla="val 122683"/>
              </a:avLst>
            </a:prstGeom>
            <a:gradFill flip="none" rotWithShape="1">
              <a:gsLst>
                <a:gs pos="34000">
                  <a:schemeClr val="bg1"/>
                </a:gs>
                <a:gs pos="54000">
                  <a:srgbClr val="FFFF00"/>
                </a:gs>
                <a:gs pos="65000">
                  <a:schemeClr val="bg1"/>
                </a:gs>
              </a:gsLst>
              <a:lin ang="0" scaled="1"/>
              <a:tileRect/>
            </a:gradFill>
            <a:ln w="9525" cap="flat" cmpd="sng" algn="ctr">
              <a:solidFill>
                <a:schemeClr val="tx1"/>
              </a:solidFill>
              <a:prstDash val="solid"/>
              <a:round/>
              <a:headEnd type="none" w="med" len="med"/>
              <a:tailEnd type="none" w="med" len="med"/>
            </a:ln>
            <a:effectLst/>
          </p:spPr>
          <p:txBody>
            <a:bodyPr lIns="87435" tIns="43717" rIns="87435" bIns="43717"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PREP CASE		BRIEF 	       Voting</a:t>
              </a:r>
            </a:p>
          </p:txBody>
        </p:sp>
        <p:cxnSp>
          <p:nvCxnSpPr>
            <p:cNvPr id="24" name="Straight Connector 20">
              <a:extLst>
                <a:ext uri="{FF2B5EF4-FFF2-40B4-BE49-F238E27FC236}">
                  <a16:creationId xmlns:a16="http://schemas.microsoft.com/office/drawing/2014/main" id="{05198A48-91F9-38D1-6F00-7B9D9B9BCA4E}"/>
                </a:ext>
              </a:extLst>
            </p:cNvPr>
            <p:cNvCxnSpPr>
              <a:cxnSpLocks noChangeShapeType="1"/>
            </p:cNvCxnSpPr>
            <p:nvPr/>
          </p:nvCxnSpPr>
          <p:spPr bwMode="auto">
            <a:xfrm>
              <a:off x="3448049" y="1734939"/>
              <a:ext cx="0" cy="9112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5" name="Straight Connector 21">
              <a:extLst>
                <a:ext uri="{FF2B5EF4-FFF2-40B4-BE49-F238E27FC236}">
                  <a16:creationId xmlns:a16="http://schemas.microsoft.com/office/drawing/2014/main" id="{483900E0-BA0A-D46F-4FC7-6D2225665298}"/>
                </a:ext>
              </a:extLst>
            </p:cNvPr>
            <p:cNvCxnSpPr>
              <a:cxnSpLocks noChangeShapeType="1"/>
            </p:cNvCxnSpPr>
            <p:nvPr/>
          </p:nvCxnSpPr>
          <p:spPr bwMode="auto">
            <a:xfrm>
              <a:off x="5740399" y="1741289"/>
              <a:ext cx="0" cy="9112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782319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804F3D5-7B34-B7A4-FF89-6BBF10977D1B}"/>
              </a:ext>
            </a:extLst>
          </p:cNvPr>
          <p:cNvSpPr>
            <a:spLocks noGrp="1" noChangeArrowheads="1"/>
          </p:cNvSpPr>
          <p:nvPr>
            <p:ph type="title"/>
          </p:nvPr>
        </p:nvSpPr>
        <p:spPr>
          <a:xfrm>
            <a:off x="1066799" y="0"/>
            <a:ext cx="7706513" cy="1066800"/>
          </a:xfrm>
        </p:spPr>
        <p:txBody>
          <a:bodyPr/>
          <a:lstStyle/>
          <a:p>
            <a:r>
              <a:rPr lang="en-US" altLang="en-US" sz="3600" dirty="0">
                <a:latin typeface="Times New Roman" panose="02020603050405020304" pitchFamily="18" charset="0"/>
                <a:cs typeface="Times New Roman" panose="02020603050405020304" pitchFamily="18" charset="0"/>
              </a:rPr>
              <a:t>Board Actions (Step 3 of 3)</a:t>
            </a:r>
          </a:p>
        </p:txBody>
      </p:sp>
      <p:sp>
        <p:nvSpPr>
          <p:cNvPr id="73731" name="Content Placeholder 4">
            <a:extLst>
              <a:ext uri="{FF2B5EF4-FFF2-40B4-BE49-F238E27FC236}">
                <a16:creationId xmlns:a16="http://schemas.microsoft.com/office/drawing/2014/main" id="{6DFD9782-1E5B-8D54-6305-9FCA25FFEF4F}"/>
              </a:ext>
            </a:extLst>
          </p:cNvPr>
          <p:cNvSpPr>
            <a:spLocks noGrp="1"/>
          </p:cNvSpPr>
          <p:nvPr>
            <p:ph idx="1"/>
          </p:nvPr>
        </p:nvSpPr>
        <p:spPr>
          <a:xfrm>
            <a:off x="155448" y="3200400"/>
            <a:ext cx="7772400" cy="3352800"/>
          </a:xfrm>
        </p:spPr>
        <p:txBody>
          <a:bodyPr>
            <a:normAutofit/>
          </a:bodyPr>
          <a:lstStyle/>
          <a:p>
            <a:pPr>
              <a:spcBef>
                <a:spcPts val="300"/>
              </a:spcBef>
            </a:pPr>
            <a:r>
              <a:rPr lang="en-US" altLang="en-US" sz="1600" dirty="0">
                <a:latin typeface="Times New Roman" panose="02020603050405020304" pitchFamily="18" charset="0"/>
                <a:cs typeface="Times New Roman" panose="02020603050405020304" pitchFamily="18" charset="0"/>
              </a:rPr>
              <a:t>Voting occur after each Marine is briefed</a:t>
            </a:r>
          </a:p>
          <a:p>
            <a:pPr>
              <a:spcBef>
                <a:spcPts val="300"/>
              </a:spcBef>
            </a:pPr>
            <a:r>
              <a:rPr lang="en-US" altLang="en-US" sz="1600" dirty="0">
                <a:latin typeface="Times New Roman" panose="02020603050405020304" pitchFamily="18" charset="0"/>
                <a:cs typeface="Times New Roman" panose="02020603050405020304" pitchFamily="18" charset="0"/>
              </a:rPr>
              <a:t>Secret ballot</a:t>
            </a:r>
          </a:p>
          <a:p>
            <a:pPr>
              <a:spcBef>
                <a:spcPts val="300"/>
              </a:spcBef>
            </a:pPr>
            <a:r>
              <a:rPr lang="en-US" altLang="en-US" sz="1600" dirty="0">
                <a:latin typeface="Times New Roman" panose="02020603050405020304" pitchFamily="18" charset="0"/>
                <a:cs typeface="Times New Roman" panose="02020603050405020304" pitchFamily="18" charset="0"/>
              </a:rPr>
              <a:t>Select to allocation by </a:t>
            </a:r>
            <a:r>
              <a:rPr lang="en-US" altLang="en-US" sz="1600" dirty="0" err="1">
                <a:latin typeface="Times New Roman" panose="02020603050405020304" pitchFamily="18" charset="0"/>
                <a:cs typeface="Times New Roman" panose="02020603050405020304" pitchFamily="18" charset="0"/>
              </a:rPr>
              <a:t>IMOS</a:t>
            </a:r>
            <a:endParaRPr lang="en-US" altLang="en-US" sz="1600" dirty="0">
              <a:latin typeface="Times New Roman" panose="02020603050405020304" pitchFamily="18" charset="0"/>
              <a:cs typeface="Times New Roman" panose="02020603050405020304" pitchFamily="18" charset="0"/>
            </a:endParaRPr>
          </a:p>
          <a:p>
            <a:pPr>
              <a:spcBef>
                <a:spcPts val="300"/>
              </a:spcBef>
            </a:pPr>
            <a:r>
              <a:rPr lang="en-US" altLang="en-US" sz="1600" dirty="0">
                <a:latin typeface="Times New Roman" panose="02020603050405020304" pitchFamily="18" charset="0"/>
                <a:cs typeface="Times New Roman" panose="02020603050405020304" pitchFamily="18" charset="0"/>
              </a:rPr>
              <a:t>Best and fully qualified</a:t>
            </a:r>
          </a:p>
          <a:p>
            <a:pPr>
              <a:spcBef>
                <a:spcPts val="300"/>
              </a:spcBef>
            </a:pPr>
            <a:r>
              <a:rPr lang="en-US" altLang="en-US" sz="1600" dirty="0">
                <a:latin typeface="Times New Roman" panose="02020603050405020304" pitchFamily="18" charset="0"/>
                <a:cs typeface="Times New Roman" panose="02020603050405020304" pitchFamily="18" charset="0"/>
              </a:rPr>
              <a:t>Shortfalls occur when not enough qualified Marines are available to be selected</a:t>
            </a:r>
          </a:p>
          <a:p>
            <a:pPr>
              <a:spcBef>
                <a:spcPts val="300"/>
              </a:spcBef>
            </a:pPr>
            <a:endParaRPr lang="en-US" altLang="en-US" sz="1600" dirty="0">
              <a:latin typeface="Times New Roman" panose="02020603050405020304" pitchFamily="18" charset="0"/>
              <a:cs typeface="Times New Roman" panose="02020603050405020304" pitchFamily="18" charset="0"/>
            </a:endParaRPr>
          </a:p>
        </p:txBody>
      </p:sp>
      <p:sp>
        <p:nvSpPr>
          <p:cNvPr id="2" name="Slide Number Placeholder 3">
            <a:extLst>
              <a:ext uri="{FF2B5EF4-FFF2-40B4-BE49-F238E27FC236}">
                <a16:creationId xmlns:a16="http://schemas.microsoft.com/office/drawing/2014/main" id="{A98BCA18-9C0A-A019-EA76-890A3FE358EF}"/>
              </a:ext>
            </a:extLst>
          </p:cNvPr>
          <p:cNvSpPr txBox="1">
            <a:spLocks/>
          </p:cNvSpPr>
          <p:nvPr/>
        </p:nvSpPr>
        <p:spPr bwMode="auto">
          <a:xfrm>
            <a:off x="7010400" y="635635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5" tIns="45627" rIns="91255" bIns="45627" numCol="1" anchor="b" anchorCtr="0" compatLnSpc="1">
            <a:prstTxWarp prst="textNoShape">
              <a:avLst/>
            </a:prstTxWarp>
          </a:bodyPr>
          <a:lstStyle>
            <a:defPPr>
              <a:defRPr lang="en-US"/>
            </a:defPPr>
            <a:lvl1pPr algn="l" rtl="0" fontAlgn="base">
              <a:spcBef>
                <a:spcPct val="0"/>
              </a:spcBef>
              <a:spcAft>
                <a:spcPct val="0"/>
              </a:spcAft>
              <a:defRPr sz="8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339A49F6-E254-4843-B1FE-CF340D8B12BC}" type="slidenum">
              <a:rPr lang="en-US" sz="1200" smtClean="0">
                <a:solidFill>
                  <a:prstClr val="black"/>
                </a:solidFill>
                <a:latin typeface="Times New Roman" panose="02020603050405020304" pitchFamily="18" charset="0"/>
                <a:cs typeface="Times New Roman" panose="02020603050405020304" pitchFamily="18" charset="0"/>
              </a:rPr>
              <a:pPr algn="r">
                <a:defRPr/>
              </a:pPr>
              <a:t>17</a:t>
            </a:fld>
            <a:endParaRPr lang="en-US" sz="1200" dirty="0">
              <a:solidFill>
                <a:prstClr val="black"/>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3BA49AC3-80F4-35D9-2844-0BB047709720}"/>
              </a:ext>
            </a:extLst>
          </p:cNvPr>
          <p:cNvGrpSpPr/>
          <p:nvPr/>
        </p:nvGrpSpPr>
        <p:grpSpPr>
          <a:xfrm>
            <a:off x="430213" y="1500188"/>
            <a:ext cx="8610600" cy="1857375"/>
            <a:chOff x="430213" y="1500188"/>
            <a:chExt cx="8610600" cy="1857375"/>
          </a:xfrm>
        </p:grpSpPr>
        <p:sp>
          <p:nvSpPr>
            <p:cNvPr id="14" name="Right Arrow 13">
              <a:extLst>
                <a:ext uri="{FF2B5EF4-FFF2-40B4-BE49-F238E27FC236}">
                  <a16:creationId xmlns:a16="http://schemas.microsoft.com/office/drawing/2014/main" id="{35EFBA27-C110-9FC0-0F4D-D3E9A933864C}"/>
                </a:ext>
              </a:extLst>
            </p:cNvPr>
            <p:cNvSpPr/>
            <p:nvPr/>
          </p:nvSpPr>
          <p:spPr bwMode="auto">
            <a:xfrm>
              <a:off x="430213" y="1500188"/>
              <a:ext cx="8610600" cy="1857375"/>
            </a:xfrm>
            <a:prstGeom prst="rightArrow">
              <a:avLst>
                <a:gd name="adj1" fmla="val 50000"/>
                <a:gd name="adj2" fmla="val 122683"/>
              </a:avLst>
            </a:prstGeom>
            <a:gradFill flip="none" rotWithShape="1">
              <a:gsLst>
                <a:gs pos="61000">
                  <a:schemeClr val="bg1"/>
                </a:gs>
                <a:gs pos="76000">
                  <a:srgbClr val="FFFF00"/>
                </a:gs>
              </a:gsLst>
              <a:lin ang="0" scaled="1"/>
              <a:tileRect/>
            </a:gradFill>
            <a:ln w="9525" cap="flat" cmpd="sng" algn="ctr">
              <a:solidFill>
                <a:schemeClr val="tx1"/>
              </a:solidFill>
              <a:prstDash val="solid"/>
              <a:round/>
              <a:headEnd type="none" w="med" len="med"/>
              <a:tailEnd type="none" w="med" len="med"/>
            </a:ln>
            <a:effectLst/>
          </p:spPr>
          <p:txBody>
            <a:bodyPr lIns="87435" tIns="43717" rIns="87435" bIns="43717"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PREP CASE		BRIEF 	       Voting</a:t>
              </a:r>
            </a:p>
          </p:txBody>
        </p:sp>
        <p:cxnSp>
          <p:nvCxnSpPr>
            <p:cNvPr id="73734" name="Straight Connector 20">
              <a:extLst>
                <a:ext uri="{FF2B5EF4-FFF2-40B4-BE49-F238E27FC236}">
                  <a16:creationId xmlns:a16="http://schemas.microsoft.com/office/drawing/2014/main" id="{83B21E41-C75A-6F6E-D391-31023AA90102}"/>
                </a:ext>
              </a:extLst>
            </p:cNvPr>
            <p:cNvCxnSpPr>
              <a:cxnSpLocks noChangeShapeType="1"/>
            </p:cNvCxnSpPr>
            <p:nvPr/>
          </p:nvCxnSpPr>
          <p:spPr bwMode="auto">
            <a:xfrm>
              <a:off x="3611563" y="1966913"/>
              <a:ext cx="0" cy="9112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3735" name="Straight Connector 21">
              <a:extLst>
                <a:ext uri="{FF2B5EF4-FFF2-40B4-BE49-F238E27FC236}">
                  <a16:creationId xmlns:a16="http://schemas.microsoft.com/office/drawing/2014/main" id="{112B408C-6F00-11A8-F668-C5FAB9C06426}"/>
                </a:ext>
              </a:extLst>
            </p:cNvPr>
            <p:cNvCxnSpPr>
              <a:cxnSpLocks noChangeShapeType="1"/>
            </p:cNvCxnSpPr>
            <p:nvPr/>
          </p:nvCxnSpPr>
          <p:spPr bwMode="auto">
            <a:xfrm>
              <a:off x="5903913" y="1973263"/>
              <a:ext cx="0" cy="9112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A87FD6C7-AD29-4F3D-65B4-804D1DCF071A}"/>
              </a:ext>
            </a:extLst>
          </p:cNvPr>
          <p:cNvSpPr>
            <a:spLocks noGrp="1" noChangeArrowheads="1"/>
          </p:cNvSpPr>
          <p:nvPr>
            <p:ph type="title"/>
          </p:nvPr>
        </p:nvSpPr>
        <p:spPr>
          <a:xfrm>
            <a:off x="1066799" y="0"/>
            <a:ext cx="7706513" cy="1066800"/>
          </a:xfrm>
        </p:spPr>
        <p:txBody>
          <a:bodyPr/>
          <a:lstStyle/>
          <a:p>
            <a:r>
              <a:rPr lang="en-US" altLang="en-US" sz="3600" dirty="0">
                <a:latin typeface="Times New Roman" panose="02020603050405020304" pitchFamily="18" charset="0"/>
                <a:cs typeface="Times New Roman" panose="02020603050405020304" pitchFamily="18" charset="0"/>
              </a:rPr>
              <a:t>“Possible” Reasons Not Selected</a:t>
            </a:r>
          </a:p>
        </p:txBody>
      </p:sp>
      <p:sp>
        <p:nvSpPr>
          <p:cNvPr id="81923" name="Rectangle 3">
            <a:extLst>
              <a:ext uri="{FF2B5EF4-FFF2-40B4-BE49-F238E27FC236}">
                <a16:creationId xmlns:a16="http://schemas.microsoft.com/office/drawing/2014/main" id="{5D772B78-745D-7E1C-D0E7-825C98D0F660}"/>
              </a:ext>
            </a:extLst>
          </p:cNvPr>
          <p:cNvSpPr>
            <a:spLocks noGrp="1" noChangeArrowheads="1"/>
          </p:cNvSpPr>
          <p:nvPr>
            <p:ph idx="1"/>
          </p:nvPr>
        </p:nvSpPr>
        <p:spPr>
          <a:xfrm>
            <a:off x="155448" y="1143000"/>
            <a:ext cx="8229600" cy="4193574"/>
          </a:xfrm>
        </p:spPr>
        <p:txBody>
          <a:bodyPr>
            <a:normAutofit/>
          </a:bodyPr>
          <a:lstStyle/>
          <a:p>
            <a:pPr>
              <a:spcBef>
                <a:spcPts val="300"/>
              </a:spcBef>
            </a:pPr>
            <a:r>
              <a:rPr lang="en-US" altLang="en-US" sz="1600" dirty="0">
                <a:latin typeface="Times New Roman" panose="02020603050405020304" pitchFamily="18" charset="0"/>
                <a:cs typeface="Times New Roman" panose="02020603050405020304" pitchFamily="18" charset="0"/>
              </a:rPr>
              <a:t>Did not get enough votes</a:t>
            </a:r>
          </a:p>
          <a:p>
            <a:pPr lvl="1">
              <a:spcBef>
                <a:spcPts val="300"/>
              </a:spcBef>
            </a:pPr>
            <a:r>
              <a:rPr lang="en-US" altLang="en-US" sz="1600" dirty="0" err="1">
                <a:latin typeface="Times New Roman" panose="02020603050405020304" pitchFamily="18" charset="0"/>
                <a:cs typeface="Times New Roman" panose="02020603050405020304" pitchFamily="18" charset="0"/>
              </a:rPr>
              <a:t>PME</a:t>
            </a:r>
            <a:r>
              <a:rPr lang="en-US" altLang="en-US" sz="1600" dirty="0">
                <a:latin typeface="Times New Roman" panose="02020603050405020304" pitchFamily="18" charset="0"/>
                <a:cs typeface="Times New Roman" panose="02020603050405020304" pitchFamily="18" charset="0"/>
              </a:rPr>
              <a:t> status</a:t>
            </a:r>
          </a:p>
          <a:p>
            <a:pPr lvl="1">
              <a:spcBef>
                <a:spcPts val="300"/>
              </a:spcBef>
            </a:pPr>
            <a:r>
              <a:rPr lang="en-US" altLang="en-US" sz="1600" dirty="0">
                <a:latin typeface="Times New Roman" panose="02020603050405020304" pitchFamily="18" charset="0"/>
                <a:cs typeface="Times New Roman" panose="02020603050405020304" pitchFamily="18" charset="0"/>
              </a:rPr>
              <a:t>Substandard performance</a:t>
            </a:r>
          </a:p>
          <a:p>
            <a:pPr lvl="1">
              <a:spcBef>
                <a:spcPts val="300"/>
              </a:spcBef>
            </a:pPr>
            <a:r>
              <a:rPr lang="en-US" altLang="en-US" sz="1600" dirty="0">
                <a:latin typeface="Times New Roman" panose="02020603050405020304" pitchFamily="18" charset="0"/>
                <a:cs typeface="Times New Roman" panose="02020603050405020304" pitchFamily="18" charset="0"/>
              </a:rPr>
              <a:t>Adverse information (NJP, WT, DUI, </a:t>
            </a:r>
            <a:r>
              <a:rPr lang="en-US" altLang="en-US" sz="1600" dirty="0" err="1">
                <a:latin typeface="Times New Roman" panose="02020603050405020304" pitchFamily="18" charset="0"/>
                <a:cs typeface="Times New Roman" panose="02020603050405020304" pitchFamily="18" charset="0"/>
              </a:rPr>
              <a:t>etc</a:t>
            </a:r>
            <a:r>
              <a:rPr lang="en-US" altLang="en-US" sz="1600" dirty="0">
                <a:latin typeface="Times New Roman" panose="02020603050405020304" pitchFamily="18" charset="0"/>
                <a:cs typeface="Times New Roman" panose="02020603050405020304" pitchFamily="18" charset="0"/>
              </a:rPr>
              <a:t>)</a:t>
            </a:r>
          </a:p>
          <a:p>
            <a:pPr lvl="2">
              <a:spcBef>
                <a:spcPts val="300"/>
              </a:spcBef>
            </a:pPr>
            <a:r>
              <a:rPr lang="en-US" altLang="en-US" sz="1600" dirty="0">
                <a:latin typeface="Times New Roman" panose="02020603050405020304" pitchFamily="18" charset="0"/>
                <a:cs typeface="Times New Roman" panose="02020603050405020304" pitchFamily="18" charset="0"/>
              </a:rPr>
              <a:t>(Violations of core values)</a:t>
            </a:r>
          </a:p>
          <a:p>
            <a:pPr lvl="1">
              <a:spcBef>
                <a:spcPts val="300"/>
              </a:spcBef>
            </a:pPr>
            <a:r>
              <a:rPr lang="en-US" altLang="en-US" sz="1600" dirty="0">
                <a:latin typeface="Times New Roman" panose="02020603050405020304" pitchFamily="18" charset="0"/>
                <a:cs typeface="Times New Roman" panose="02020603050405020304" pitchFamily="18" charset="0"/>
              </a:rPr>
              <a:t>Marksmanship/PFT/CFT failure</a:t>
            </a:r>
          </a:p>
          <a:p>
            <a:pPr lvl="1">
              <a:spcBef>
                <a:spcPts val="300"/>
              </a:spcBef>
            </a:pPr>
            <a:r>
              <a:rPr lang="en-US" altLang="en-US" sz="1600" dirty="0">
                <a:latin typeface="Times New Roman" panose="02020603050405020304" pitchFamily="18" charset="0"/>
                <a:cs typeface="Times New Roman" panose="02020603050405020304" pitchFamily="18" charset="0"/>
              </a:rPr>
              <a:t>Extremely competitive/not enough allocations</a:t>
            </a:r>
          </a:p>
          <a:p>
            <a:pPr>
              <a:spcBef>
                <a:spcPts val="300"/>
              </a:spcBef>
            </a:pPr>
            <a:r>
              <a:rPr lang="en-US" altLang="en-US" sz="1600" dirty="0">
                <a:latin typeface="Times New Roman" panose="02020603050405020304" pitchFamily="18" charset="0"/>
                <a:cs typeface="Times New Roman" panose="02020603050405020304" pitchFamily="18" charset="0"/>
              </a:rPr>
              <a:t>Exact reason is generally not known but 21 sets of eyes makes it a fair process</a:t>
            </a:r>
          </a:p>
          <a:p>
            <a:pPr>
              <a:spcBef>
                <a:spcPts val="300"/>
              </a:spcBef>
            </a:pPr>
            <a:endParaRPr lang="en-US" altLang="en-US" sz="1600" dirty="0">
              <a:latin typeface="Times New Roman" panose="02020603050405020304" pitchFamily="18" charset="0"/>
              <a:cs typeface="Times New Roman" panose="02020603050405020304" pitchFamily="18" charset="0"/>
            </a:endParaRPr>
          </a:p>
        </p:txBody>
      </p:sp>
      <p:sp>
        <p:nvSpPr>
          <p:cNvPr id="2" name="Slide Number Placeholder 3">
            <a:extLst>
              <a:ext uri="{FF2B5EF4-FFF2-40B4-BE49-F238E27FC236}">
                <a16:creationId xmlns:a16="http://schemas.microsoft.com/office/drawing/2014/main" id="{9BE4B1E2-875A-6B21-D5C1-0798E5C2E0E0}"/>
              </a:ext>
            </a:extLst>
          </p:cNvPr>
          <p:cNvSpPr txBox="1">
            <a:spLocks/>
          </p:cNvSpPr>
          <p:nvPr/>
        </p:nvSpPr>
        <p:spPr bwMode="auto">
          <a:xfrm>
            <a:off x="7010400" y="635635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5" tIns="45627" rIns="91255" bIns="45627" numCol="1" anchor="b" anchorCtr="0" compatLnSpc="1">
            <a:prstTxWarp prst="textNoShape">
              <a:avLst/>
            </a:prstTxWarp>
          </a:bodyPr>
          <a:lstStyle>
            <a:defPPr>
              <a:defRPr lang="en-US"/>
            </a:defPPr>
            <a:lvl1pPr algn="l" rtl="0" fontAlgn="base">
              <a:spcBef>
                <a:spcPct val="0"/>
              </a:spcBef>
              <a:spcAft>
                <a:spcPct val="0"/>
              </a:spcAft>
              <a:defRPr sz="8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339A49F6-E254-4843-B1FE-CF340D8B12BC}" type="slidenum">
              <a:rPr lang="en-US" sz="1200" smtClean="0">
                <a:solidFill>
                  <a:prstClr val="black"/>
                </a:solidFill>
                <a:latin typeface="Times New Roman" panose="02020603050405020304" pitchFamily="18" charset="0"/>
                <a:cs typeface="Times New Roman" panose="02020603050405020304" pitchFamily="18" charset="0"/>
              </a:rPr>
              <a:pPr algn="r">
                <a:defRPr/>
              </a:pPr>
              <a:t>18</a:t>
            </a:fld>
            <a:endParaRPr lang="en-US" sz="12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0">
            <a:extLst>
              <a:ext uri="{FF2B5EF4-FFF2-40B4-BE49-F238E27FC236}">
                <a16:creationId xmlns:a16="http://schemas.microsoft.com/office/drawing/2014/main" id="{DA3D2FDF-0782-6581-8F57-1B791EBF3052}"/>
              </a:ext>
            </a:extLst>
          </p:cNvPr>
          <p:cNvSpPr>
            <a:spLocks noGrp="1" noChangeArrowheads="1"/>
          </p:cNvSpPr>
          <p:nvPr>
            <p:ph type="title"/>
          </p:nvPr>
        </p:nvSpPr>
        <p:spPr>
          <a:xfrm>
            <a:off x="1066799" y="0"/>
            <a:ext cx="7706513" cy="1066800"/>
          </a:xfrm>
        </p:spPr>
        <p:txBody>
          <a:bodyPr/>
          <a:lstStyle/>
          <a:p>
            <a:r>
              <a:rPr lang="en-US" altLang="en-US" sz="3600" dirty="0">
                <a:latin typeface="Times New Roman" panose="02020603050405020304" pitchFamily="18" charset="0"/>
                <a:cs typeface="Times New Roman" panose="02020603050405020304" pitchFamily="18" charset="0"/>
              </a:rPr>
              <a:t>Post Board</a:t>
            </a:r>
          </a:p>
        </p:txBody>
      </p:sp>
      <p:sp>
        <p:nvSpPr>
          <p:cNvPr id="86019" name="Content Placeholder 5">
            <a:extLst>
              <a:ext uri="{FF2B5EF4-FFF2-40B4-BE49-F238E27FC236}">
                <a16:creationId xmlns:a16="http://schemas.microsoft.com/office/drawing/2014/main" id="{D2C42E5B-68D4-49E3-2F7B-788A783AE36C}"/>
              </a:ext>
            </a:extLst>
          </p:cNvPr>
          <p:cNvSpPr>
            <a:spLocks noGrp="1"/>
          </p:cNvSpPr>
          <p:nvPr>
            <p:ph idx="1"/>
          </p:nvPr>
        </p:nvSpPr>
        <p:spPr>
          <a:xfrm>
            <a:off x="155448" y="1219200"/>
            <a:ext cx="8229600" cy="4193574"/>
          </a:xfrm>
        </p:spPr>
        <p:txBody>
          <a:bodyPr>
            <a:normAutofit/>
          </a:bodyPr>
          <a:lstStyle/>
          <a:p>
            <a:pPr>
              <a:spcBef>
                <a:spcPts val="300"/>
              </a:spcBef>
            </a:pPr>
            <a:r>
              <a:rPr lang="en-US" altLang="en-US" sz="1600" dirty="0">
                <a:latin typeface="Times New Roman" panose="02020603050405020304" pitchFamily="18" charset="0"/>
                <a:cs typeface="Times New Roman" panose="02020603050405020304" pitchFamily="18" charset="0"/>
              </a:rPr>
              <a:t>Board Report – Lists </a:t>
            </a:r>
            <a:r>
              <a:rPr lang="en-US" altLang="en-US" sz="1600" dirty="0" err="1">
                <a:latin typeface="Times New Roman" panose="02020603050405020304" pitchFamily="18" charset="0"/>
                <a:cs typeface="Times New Roman" panose="02020603050405020304" pitchFamily="18" charset="0"/>
              </a:rPr>
              <a:t>SNCOs</a:t>
            </a:r>
            <a:r>
              <a:rPr lang="en-US" altLang="en-US" sz="1600" dirty="0">
                <a:latin typeface="Times New Roman" panose="02020603050405020304" pitchFamily="18" charset="0"/>
                <a:cs typeface="Times New Roman" panose="02020603050405020304" pitchFamily="18" charset="0"/>
              </a:rPr>
              <a:t> selected by board </a:t>
            </a:r>
          </a:p>
          <a:p>
            <a:pPr>
              <a:spcBef>
                <a:spcPts val="300"/>
              </a:spcBef>
            </a:pPr>
            <a:r>
              <a:rPr lang="en-US" altLang="en-US" sz="1600" dirty="0">
                <a:latin typeface="Times New Roman" panose="02020603050405020304" pitchFamily="18" charset="0"/>
                <a:cs typeface="Times New Roman" panose="02020603050405020304" pitchFamily="18" charset="0"/>
              </a:rPr>
              <a:t>Announcement – </a:t>
            </a:r>
            <a:r>
              <a:rPr lang="en-US" altLang="en-US" sz="1600" dirty="0" err="1">
                <a:latin typeface="Times New Roman" panose="02020603050405020304" pitchFamily="18" charset="0"/>
                <a:cs typeface="Times New Roman" panose="02020603050405020304" pitchFamily="18" charset="0"/>
              </a:rPr>
              <a:t>MARADMIN</a:t>
            </a:r>
            <a:r>
              <a:rPr lang="en-US" altLang="en-US" sz="1600" dirty="0">
                <a:latin typeface="Times New Roman" panose="02020603050405020304" pitchFamily="18" charset="0"/>
                <a:cs typeface="Times New Roman" panose="02020603050405020304" pitchFamily="18" charset="0"/>
              </a:rPr>
              <a:t> published announcing selection and OBS requirements</a:t>
            </a:r>
          </a:p>
          <a:p>
            <a:pPr>
              <a:spcBef>
                <a:spcPts val="300"/>
              </a:spcBef>
            </a:pPr>
            <a:r>
              <a:rPr lang="en-US" altLang="en-US" sz="1600" dirty="0">
                <a:latin typeface="Times New Roman" panose="02020603050405020304" pitchFamily="18" charset="0"/>
                <a:cs typeface="Times New Roman" panose="02020603050405020304" pitchFamily="18" charset="0"/>
              </a:rPr>
              <a:t>Undelivered Appointments – Code ran for failed selection</a:t>
            </a:r>
          </a:p>
          <a:p>
            <a:pPr>
              <a:spcBef>
                <a:spcPts val="300"/>
              </a:spcBef>
            </a:pPr>
            <a:r>
              <a:rPr lang="en-US" altLang="en-US" sz="1600" dirty="0">
                <a:latin typeface="Times New Roman" panose="02020603050405020304" pitchFamily="18" charset="0"/>
                <a:cs typeface="Times New Roman" panose="02020603050405020304" pitchFamily="18" charset="0"/>
              </a:rPr>
              <a:t>Marine prepares for possible remedial board</a:t>
            </a:r>
          </a:p>
          <a:p>
            <a:pPr>
              <a:spcBef>
                <a:spcPts val="300"/>
              </a:spcBef>
            </a:pPr>
            <a:endParaRPr lang="en-US" altLang="en-US" sz="1600" dirty="0">
              <a:latin typeface="Times New Roman" panose="02020603050405020304" pitchFamily="18" charset="0"/>
              <a:cs typeface="Times New Roman" panose="02020603050405020304" pitchFamily="18" charset="0"/>
            </a:endParaRPr>
          </a:p>
          <a:p>
            <a:pPr>
              <a:spcBef>
                <a:spcPts val="300"/>
              </a:spcBef>
            </a:pPr>
            <a:endParaRPr lang="en-US" altLang="en-US" sz="1600" dirty="0">
              <a:latin typeface="Times New Roman" panose="02020603050405020304" pitchFamily="18" charset="0"/>
              <a:cs typeface="Times New Roman" panose="02020603050405020304" pitchFamily="18" charset="0"/>
            </a:endParaRPr>
          </a:p>
        </p:txBody>
      </p:sp>
      <p:sp>
        <p:nvSpPr>
          <p:cNvPr id="2" name="Slide Number Placeholder 3">
            <a:extLst>
              <a:ext uri="{FF2B5EF4-FFF2-40B4-BE49-F238E27FC236}">
                <a16:creationId xmlns:a16="http://schemas.microsoft.com/office/drawing/2014/main" id="{A98FA065-0E05-5641-29B0-AF10B0A7FD9D}"/>
              </a:ext>
            </a:extLst>
          </p:cNvPr>
          <p:cNvSpPr txBox="1">
            <a:spLocks/>
          </p:cNvSpPr>
          <p:nvPr/>
        </p:nvSpPr>
        <p:spPr bwMode="auto">
          <a:xfrm>
            <a:off x="7010400" y="635635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5" tIns="45627" rIns="91255" bIns="45627" numCol="1" anchor="b" anchorCtr="0" compatLnSpc="1">
            <a:prstTxWarp prst="textNoShape">
              <a:avLst/>
            </a:prstTxWarp>
          </a:bodyPr>
          <a:lstStyle>
            <a:defPPr>
              <a:defRPr lang="en-US"/>
            </a:defPPr>
            <a:lvl1pPr algn="l" rtl="0" fontAlgn="base">
              <a:spcBef>
                <a:spcPct val="0"/>
              </a:spcBef>
              <a:spcAft>
                <a:spcPct val="0"/>
              </a:spcAft>
              <a:defRPr sz="8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339A49F6-E254-4843-B1FE-CF340D8B12BC}" type="slidenum">
              <a:rPr lang="en-US" sz="1200" smtClean="0">
                <a:solidFill>
                  <a:prstClr val="black"/>
                </a:solidFill>
                <a:latin typeface="Times New Roman" panose="02020603050405020304" pitchFamily="18" charset="0"/>
                <a:cs typeface="Times New Roman" panose="02020603050405020304" pitchFamily="18" charset="0"/>
              </a:rPr>
              <a:pPr algn="r">
                <a:defRPr/>
              </a:pPr>
              <a:t>19</a:t>
            </a:fld>
            <a:endParaRPr lang="en-US" sz="12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8F6957C-999C-79BE-4EE5-DE5F16A6ACCC}"/>
              </a:ext>
            </a:extLst>
          </p:cNvPr>
          <p:cNvSpPr>
            <a:spLocks noGrp="1" noChangeArrowheads="1"/>
          </p:cNvSpPr>
          <p:nvPr>
            <p:ph type="title"/>
          </p:nvPr>
        </p:nvSpPr>
        <p:spPr>
          <a:xfrm>
            <a:off x="1066799" y="0"/>
            <a:ext cx="7706513" cy="1066800"/>
          </a:xfrm>
        </p:spPr>
        <p:txBody>
          <a:bodyPr/>
          <a:lstStyle/>
          <a:p>
            <a:r>
              <a:rPr lang="en-US" altLang="en-US" sz="3600" dirty="0">
                <a:latin typeface="Times New Roman" panose="02020603050405020304" pitchFamily="18" charset="0"/>
                <a:cs typeface="Times New Roman" panose="02020603050405020304" pitchFamily="18" charset="0"/>
              </a:rPr>
              <a:t>Promotion Section (MMPB-1) Mission</a:t>
            </a:r>
          </a:p>
        </p:txBody>
      </p:sp>
      <p:sp>
        <p:nvSpPr>
          <p:cNvPr id="22531" name="Rectangle 6">
            <a:extLst>
              <a:ext uri="{FF2B5EF4-FFF2-40B4-BE49-F238E27FC236}">
                <a16:creationId xmlns:a16="http://schemas.microsoft.com/office/drawing/2014/main" id="{4FCD03CF-2D49-7052-6941-A83CADF6F569}"/>
              </a:ext>
            </a:extLst>
          </p:cNvPr>
          <p:cNvSpPr>
            <a:spLocks noGrp="1" noChangeArrowheads="1"/>
          </p:cNvSpPr>
          <p:nvPr>
            <p:ph idx="1"/>
          </p:nvPr>
        </p:nvSpPr>
        <p:spPr>
          <a:xfrm>
            <a:off x="155448" y="1143000"/>
            <a:ext cx="8229600" cy="4193574"/>
          </a:xfrm>
        </p:spPr>
        <p:txBody>
          <a:bodyPr/>
          <a:lstStyle/>
          <a:p>
            <a:r>
              <a:rPr lang="en-US" altLang="en-US" sz="1600" dirty="0">
                <a:latin typeface="Times New Roman" panose="02020603050405020304" pitchFamily="18" charset="0"/>
                <a:cs typeface="Times New Roman" panose="02020603050405020304" pitchFamily="18" charset="0"/>
              </a:rPr>
              <a:t>To conduct regular and reserve promotion boards in order to ensure every Marine (officer and enlisted) has a fair and equitable opportunity for advancement to the next grade. MMPB-1 provides support operations for accurate, timely, and quality service associated with all aspects of the officer and enlisted promotion processes.</a:t>
            </a:r>
          </a:p>
          <a:p>
            <a:endParaRPr lang="en-US" altLang="en-US" dirty="0"/>
          </a:p>
        </p:txBody>
      </p:sp>
      <p:sp>
        <p:nvSpPr>
          <p:cNvPr id="2" name="Slide Number Placeholder 3">
            <a:extLst>
              <a:ext uri="{FF2B5EF4-FFF2-40B4-BE49-F238E27FC236}">
                <a16:creationId xmlns:a16="http://schemas.microsoft.com/office/drawing/2014/main" id="{C70F2CBF-C54B-75AD-5D96-42704F1AF2CE}"/>
              </a:ext>
            </a:extLst>
          </p:cNvPr>
          <p:cNvSpPr txBox="1">
            <a:spLocks/>
          </p:cNvSpPr>
          <p:nvPr/>
        </p:nvSpPr>
        <p:spPr>
          <a:xfrm>
            <a:off x="7010400" y="635635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339A49F6-E254-4843-B1FE-CF340D8B12BC}" type="slidenum">
              <a:rPr lang="en-US" sz="1200" smtClean="0">
                <a:solidFill>
                  <a:prstClr val="black"/>
                </a:solidFill>
                <a:latin typeface="Times New Roman" panose="02020603050405020304" pitchFamily="18" charset="0"/>
                <a:cs typeface="Times New Roman" panose="02020603050405020304" pitchFamily="18" charset="0"/>
              </a:rPr>
              <a:pPr algn="r">
                <a:defRPr/>
              </a:pPr>
              <a:t>2</a:t>
            </a:fld>
            <a:endParaRPr lang="en-US" sz="12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362200" y="457200"/>
            <a:ext cx="6451600" cy="1752600"/>
          </a:xfrm>
        </p:spPr>
        <p:txBody>
          <a:bodyPr>
            <a:noAutofit/>
          </a:bodyPr>
          <a:lstStyle/>
          <a:p>
            <a:pPr eaLnBrk="0" hangingPunct="0">
              <a:spcBef>
                <a:spcPct val="50000"/>
              </a:spcBef>
              <a:defRPr/>
            </a:pP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Fiscal Year 2025 Sergeant Major through Master Sergeant Selection Board</a:t>
            </a:r>
            <a:endParaRPr 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2286000" y="5105400"/>
            <a:ext cx="6858000" cy="1200329"/>
          </a:xfrm>
          <a:prstGeom prst="rect">
            <a:avLst/>
          </a:prstGeom>
        </p:spPr>
        <p:txBody>
          <a:bodyPr wrap="square" lIns="91440" numCol="1">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Maj Daniel A. Moore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Enlisted Promotion Head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err="1">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MMPB</a:t>
            </a:r>
            <a:r>
              <a:rPr kumimoji="0" lang="en-US" sz="2400" b="1" i="1"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M&amp;RA</a:t>
            </a:r>
          </a:p>
        </p:txBody>
      </p:sp>
      <p:sp>
        <p:nvSpPr>
          <p:cNvPr id="4" name="Rectangle 3"/>
          <p:cNvSpPr/>
          <p:nvPr/>
        </p:nvSpPr>
        <p:spPr>
          <a:xfrm>
            <a:off x="2743200" y="2848602"/>
            <a:ext cx="6324600" cy="954107"/>
          </a:xfrm>
          <a:prstGeom prst="rect">
            <a:avLst/>
          </a:prstGeom>
        </p:spPr>
        <p:txBody>
          <a:bodyPr wrap="square" numCol="1">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Colonel Saleh P. </a:t>
            </a:r>
            <a:r>
              <a:rPr kumimoji="0" lang="en-US" sz="2800" b="1" i="1" u="none" strike="noStrike" kern="1200" cap="none" spc="0" normalizeH="0" baseline="0" noProof="0" dirty="0" err="1">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Dagher</a:t>
            </a:r>
            <a:endParaRPr kumimoji="0" lang="en-US" sz="2800" b="1" i="1" u="none" strike="noStrike" kern="1200" cap="none" spc="0" normalizeH="0" baseline="0" noProof="0" dirty="0">
              <a:ln>
                <a:noFill/>
              </a:ln>
              <a:solidFill>
                <a:prstClr val="black"/>
              </a:solidFill>
              <a:effectLst>
                <a:outerShdw blurRad="38100" dist="38100" dir="2700000" algn="tl">
                  <a:srgbClr val="C0C0C0"/>
                </a:outerShdw>
              </a:effectLst>
              <a:highlight>
                <a:srgbClr val="FFFF00"/>
              </a:highligh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Board President</a:t>
            </a:r>
          </a:p>
        </p:txBody>
      </p:sp>
      <p:sp>
        <p:nvSpPr>
          <p:cNvPr id="3" name="Content Placeholder 2">
            <a:extLst>
              <a:ext uri="{FF2B5EF4-FFF2-40B4-BE49-F238E27FC236}">
                <a16:creationId xmlns:a16="http://schemas.microsoft.com/office/drawing/2014/main" id="{E3601D3C-9594-7694-2F45-574CF9A5BF36}"/>
              </a:ext>
            </a:extLst>
          </p:cNvPr>
          <p:cNvSpPr txBox="1">
            <a:spLocks/>
          </p:cNvSpPr>
          <p:nvPr/>
        </p:nvSpPr>
        <p:spPr>
          <a:xfrm>
            <a:off x="8849433" y="2057400"/>
            <a:ext cx="8229600" cy="55784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fontAlgn="auto">
              <a:spcAft>
                <a:spcPts val="0"/>
              </a:spcAft>
            </a:pPr>
            <a:endParaRPr lang="en-US" altLang="en-US" sz="1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508374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Board Membership</a:t>
            </a:r>
          </a:p>
        </p:txBody>
      </p:sp>
      <p:sp>
        <p:nvSpPr>
          <p:cNvPr id="3" name="Content Placeholder 2"/>
          <p:cNvSpPr>
            <a:spLocks noGrp="1"/>
          </p:cNvSpPr>
          <p:nvPr>
            <p:ph idx="1"/>
          </p:nvPr>
        </p:nvSpPr>
        <p:spPr>
          <a:xfrm>
            <a:off x="370687" y="1143000"/>
            <a:ext cx="8229600" cy="4193574"/>
          </a:xfrm>
        </p:spPr>
        <p:txBody>
          <a:bodyPr>
            <a:noAutofit/>
          </a:bodyPr>
          <a:lstStyle/>
          <a:p>
            <a:pPr>
              <a:lnSpc>
                <a:spcPct val="80000"/>
              </a:lnSpc>
              <a:defRPr/>
            </a:pPr>
            <a:r>
              <a:rPr lang="en-US" sz="1600" dirty="0">
                <a:latin typeface="Times New Roman" panose="02020603050405020304" pitchFamily="18" charset="0"/>
                <a:cs typeface="Times New Roman" panose="02020603050405020304" pitchFamily="18" charset="0"/>
              </a:rPr>
              <a:t>Number of Board Members: 21</a:t>
            </a:r>
          </a:p>
          <a:p>
            <a:pPr>
              <a:lnSpc>
                <a:spcPct val="80000"/>
              </a:lnSpc>
              <a:defRPr/>
            </a:pPr>
            <a:r>
              <a:rPr lang="en-US" sz="1600" dirty="0">
                <a:latin typeface="Times New Roman" panose="02020603050405020304" pitchFamily="18" charset="0"/>
                <a:cs typeface="Times New Roman" panose="02020603050405020304" pitchFamily="18" charset="0"/>
              </a:rPr>
              <a:t>Rank:</a:t>
            </a:r>
          </a:p>
          <a:p>
            <a:pPr lvl="1">
              <a:lnSpc>
                <a:spcPct val="80000"/>
              </a:lnSpc>
              <a:defRPr/>
            </a:pPr>
            <a:r>
              <a:rPr lang="en-US" sz="1600" dirty="0">
                <a:highlight>
                  <a:srgbClr val="FFFFFF"/>
                </a:highlight>
                <a:latin typeface="Times New Roman" panose="02020603050405020304" pitchFamily="18" charset="0"/>
                <a:cs typeface="Times New Roman" panose="02020603050405020304" pitchFamily="18" charset="0"/>
              </a:rPr>
              <a:t>(1) Colonel</a:t>
            </a:r>
          </a:p>
          <a:p>
            <a:pPr lvl="1">
              <a:lnSpc>
                <a:spcPct val="80000"/>
              </a:lnSpc>
              <a:defRPr/>
            </a:pPr>
            <a:r>
              <a:rPr lang="en-US" sz="1600" dirty="0">
                <a:highlight>
                  <a:srgbClr val="FFFFFF"/>
                </a:highlight>
                <a:latin typeface="Times New Roman" panose="02020603050405020304" pitchFamily="18" charset="0"/>
                <a:cs typeface="Times New Roman" panose="02020603050405020304" pitchFamily="18" charset="0"/>
              </a:rPr>
              <a:t>(3) Lieutenant Colonel</a:t>
            </a:r>
          </a:p>
          <a:p>
            <a:pPr lvl="1">
              <a:lnSpc>
                <a:spcPct val="80000"/>
              </a:lnSpc>
              <a:defRPr/>
            </a:pPr>
            <a:r>
              <a:rPr lang="en-US" sz="1600" dirty="0">
                <a:highlight>
                  <a:srgbClr val="FFFFFF"/>
                </a:highlight>
                <a:latin typeface="Times New Roman" panose="02020603050405020304" pitchFamily="18" charset="0"/>
                <a:cs typeface="Times New Roman" panose="02020603050405020304" pitchFamily="18" charset="0"/>
              </a:rPr>
              <a:t>(2) Majors</a:t>
            </a:r>
          </a:p>
          <a:p>
            <a:pPr lvl="1">
              <a:lnSpc>
                <a:spcPct val="80000"/>
              </a:lnSpc>
              <a:defRPr/>
            </a:pPr>
            <a:r>
              <a:rPr lang="en-US" sz="1600" dirty="0">
                <a:highlight>
                  <a:srgbClr val="FFFFFF"/>
                </a:highlight>
                <a:latin typeface="Times New Roman" panose="02020603050405020304" pitchFamily="18" charset="0"/>
                <a:cs typeface="Times New Roman" panose="02020603050405020304" pitchFamily="18" charset="0"/>
              </a:rPr>
              <a:t>(7) Sergeants Major</a:t>
            </a:r>
          </a:p>
          <a:p>
            <a:pPr lvl="1">
              <a:lnSpc>
                <a:spcPct val="80000"/>
              </a:lnSpc>
              <a:defRPr/>
            </a:pPr>
            <a:r>
              <a:rPr lang="en-US" sz="1600" dirty="0">
                <a:highlight>
                  <a:srgbClr val="FFFFFF"/>
                </a:highlight>
                <a:latin typeface="Times New Roman" panose="02020603050405020304" pitchFamily="18" charset="0"/>
                <a:cs typeface="Times New Roman" panose="02020603050405020304" pitchFamily="18" charset="0"/>
              </a:rPr>
              <a:t>(8) Master Gunnery Sergeants</a:t>
            </a:r>
          </a:p>
          <a:p>
            <a:pPr>
              <a:lnSpc>
                <a:spcPct val="80000"/>
              </a:lnSpc>
              <a:defRPr/>
            </a:pPr>
            <a:r>
              <a:rPr lang="en-US" sz="1600" dirty="0">
                <a:latin typeface="Times New Roman" panose="02020603050405020304" pitchFamily="18" charset="0"/>
                <a:cs typeface="Times New Roman" panose="02020603050405020304" pitchFamily="18" charset="0"/>
              </a:rPr>
              <a:t>Gender:</a:t>
            </a:r>
          </a:p>
          <a:p>
            <a:pPr lvl="1">
              <a:lnSpc>
                <a:spcPct val="80000"/>
              </a:lnSpc>
              <a:defRPr/>
            </a:pPr>
            <a:r>
              <a:rPr lang="en-US" sz="1600" dirty="0">
                <a:highlight>
                  <a:srgbClr val="FFFFFF"/>
                </a:highlight>
                <a:latin typeface="Times New Roman" panose="02020603050405020304" pitchFamily="18" charset="0"/>
                <a:cs typeface="Times New Roman" panose="02020603050405020304" pitchFamily="18" charset="0"/>
              </a:rPr>
              <a:t>(3) Female</a:t>
            </a:r>
          </a:p>
          <a:p>
            <a:pPr lvl="1">
              <a:lnSpc>
                <a:spcPct val="80000"/>
              </a:lnSpc>
              <a:defRPr/>
            </a:pPr>
            <a:r>
              <a:rPr lang="en-US" sz="1600" dirty="0">
                <a:highlight>
                  <a:srgbClr val="FFFFFF"/>
                </a:highlight>
                <a:latin typeface="Times New Roman" panose="02020603050405020304" pitchFamily="18" charset="0"/>
                <a:cs typeface="Times New Roman" panose="02020603050405020304" pitchFamily="18" charset="0"/>
              </a:rPr>
              <a:t>(18) Male</a:t>
            </a:r>
          </a:p>
          <a:p>
            <a:pPr>
              <a:lnSpc>
                <a:spcPct val="80000"/>
              </a:lnSpc>
              <a:defRPr/>
            </a:pPr>
            <a:r>
              <a:rPr lang="en-US" sz="1600" dirty="0">
                <a:latin typeface="Times New Roman" panose="02020603050405020304" pitchFamily="18" charset="0"/>
                <a:cs typeface="Times New Roman" panose="02020603050405020304" pitchFamily="18" charset="0"/>
              </a:rPr>
              <a:t>Diversity:</a:t>
            </a:r>
          </a:p>
          <a:p>
            <a:pPr lvl="1">
              <a:lnSpc>
                <a:spcPct val="80000"/>
              </a:lnSpc>
              <a:defRPr/>
            </a:pPr>
            <a:r>
              <a:rPr lang="en-US" sz="1600" dirty="0">
                <a:highlight>
                  <a:srgbClr val="FFFFFF"/>
                </a:highlight>
                <a:latin typeface="Times New Roman" panose="02020603050405020304" pitchFamily="18" charset="0"/>
                <a:cs typeface="Times New Roman" panose="02020603050405020304" pitchFamily="18" charset="0"/>
              </a:rPr>
              <a:t>(12) minorities</a:t>
            </a:r>
          </a:p>
          <a:p>
            <a:pPr>
              <a:lnSpc>
                <a:spcPct val="80000"/>
              </a:lnSpc>
              <a:defRPr/>
            </a:pPr>
            <a:r>
              <a:rPr lang="en-US" sz="1600" dirty="0">
                <a:latin typeface="Times New Roman" panose="02020603050405020304" pitchFamily="18" charset="0"/>
                <a:cs typeface="Times New Roman" panose="02020603050405020304" pitchFamily="18" charset="0"/>
              </a:rPr>
              <a:t>Board Recorders: (3)</a:t>
            </a:r>
          </a:p>
        </p:txBody>
      </p:sp>
      <p:sp>
        <p:nvSpPr>
          <p:cNvPr id="4" name="Slide Number Placeholder 3"/>
          <p:cNvSpPr>
            <a:spLocks noGrp="1"/>
          </p:cNvSpPr>
          <p:nvPr>
            <p:ph type="sldNum" sz="quarter" idx="12"/>
          </p:nvPr>
        </p:nvSpPr>
        <p:spPr/>
        <p:txBody>
          <a:bodyPr/>
          <a:lstStyle/>
          <a:p>
            <a:fld id="{339A49F6-E254-4843-B1FE-CF340D8B12BC}" type="slidenum">
              <a:rPr lang="en-US" sz="1200" smtClean="0">
                <a:latin typeface="Times New Roman" panose="02020603050405020304" pitchFamily="18" charset="0"/>
                <a:cs typeface="Times New Roman" panose="02020603050405020304" pitchFamily="18" charset="0"/>
              </a:rPr>
              <a:pPr/>
              <a:t>21</a:t>
            </a:fld>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692441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Trends</a:t>
            </a:r>
          </a:p>
        </p:txBody>
      </p:sp>
      <p:sp>
        <p:nvSpPr>
          <p:cNvPr id="3" name="Content Placeholder 2"/>
          <p:cNvSpPr>
            <a:spLocks noGrp="1"/>
          </p:cNvSpPr>
          <p:nvPr>
            <p:ph idx="1"/>
          </p:nvPr>
        </p:nvSpPr>
        <p:spPr>
          <a:xfrm>
            <a:off x="54428" y="1143000"/>
            <a:ext cx="8860972" cy="5213350"/>
          </a:xfrm>
        </p:spPr>
        <p:txBody>
          <a:bodyPr>
            <a:noAutofit/>
          </a:bodyPr>
          <a:lstStyle/>
          <a:p>
            <a:pPr>
              <a:spcBef>
                <a:spcPts val="300"/>
              </a:spcBef>
              <a:defRPr/>
            </a:pPr>
            <a:r>
              <a:rPr lang="en-US" altLang="en-US" sz="1300" dirty="0">
                <a:latin typeface="Times New Roman" panose="02020603050405020304" pitchFamily="18" charset="0"/>
                <a:cs typeface="Times New Roman" panose="02020603050405020304" pitchFamily="18" charset="0"/>
              </a:rPr>
              <a:t>Factors from highest to lowest related to assessment of competitiveness (</a:t>
            </a:r>
            <a:r>
              <a:rPr lang="en-US" altLang="en-US" sz="1300" dirty="0" err="1">
                <a:latin typeface="Times New Roman" panose="02020603050405020304" pitchFamily="18" charset="0"/>
                <a:cs typeface="Times New Roman" panose="02020603050405020304" pitchFamily="18" charset="0"/>
              </a:rPr>
              <a:t>Fitreps</a:t>
            </a:r>
            <a:r>
              <a:rPr lang="en-US" altLang="en-US" sz="1300" dirty="0">
                <a:latin typeface="Times New Roman" panose="02020603050405020304" pitchFamily="18" charset="0"/>
                <a:cs typeface="Times New Roman" panose="02020603050405020304" pitchFamily="18" charset="0"/>
              </a:rPr>
              <a:t>, OMPF, Training, Education)  </a:t>
            </a:r>
          </a:p>
          <a:p>
            <a:pPr lvl="1">
              <a:spcBef>
                <a:spcPts val="300"/>
              </a:spcBef>
              <a:defRPr/>
            </a:pPr>
            <a:r>
              <a:rPr lang="en-US" altLang="en-US" sz="1300" dirty="0" err="1">
                <a:latin typeface="Times New Roman" panose="02020603050405020304" pitchFamily="18" charset="0"/>
                <a:cs typeface="Times New Roman" panose="02020603050405020304" pitchFamily="18" charset="0"/>
              </a:rPr>
              <a:t>Fitreps</a:t>
            </a:r>
            <a:endParaRPr lang="en-US" altLang="en-US" sz="1300" dirty="0">
              <a:latin typeface="Times New Roman" panose="02020603050405020304" pitchFamily="18" charset="0"/>
              <a:cs typeface="Times New Roman" panose="02020603050405020304" pitchFamily="18" charset="0"/>
            </a:endParaRPr>
          </a:p>
          <a:p>
            <a:pPr marL="1257300" lvl="2" indent="-342900">
              <a:spcBef>
                <a:spcPts val="300"/>
              </a:spcBef>
              <a:buFont typeface="+mj-lt"/>
              <a:buAutoNum type="arabicPeriod"/>
              <a:defRPr/>
            </a:pPr>
            <a:r>
              <a:rPr lang="en-US" altLang="en-US" sz="1300" dirty="0">
                <a:latin typeface="Times New Roman" panose="02020603050405020304" pitchFamily="18" charset="0"/>
                <a:cs typeface="Times New Roman" panose="02020603050405020304" pitchFamily="18" charset="0"/>
              </a:rPr>
              <a:t>RS/RO Summary - Board relied heavier on cumulative in grade RS/RO value over cumulative in service. </a:t>
            </a:r>
          </a:p>
          <a:p>
            <a:pPr marL="1257300" lvl="2" indent="-342900">
              <a:spcBef>
                <a:spcPts val="300"/>
              </a:spcBef>
              <a:buFont typeface="+mj-lt"/>
              <a:buAutoNum type="arabicPeriod"/>
              <a:defRPr/>
            </a:pPr>
            <a:r>
              <a:rPr lang="en-US" altLang="en-US" sz="1300" dirty="0">
                <a:latin typeface="Times New Roman" panose="02020603050405020304" pitchFamily="18" charset="0"/>
                <a:cs typeface="Times New Roman" panose="02020603050405020304" pitchFamily="18" charset="0"/>
              </a:rPr>
              <a:t>Section I/K comments </a:t>
            </a:r>
          </a:p>
          <a:p>
            <a:pPr lvl="3">
              <a:spcBef>
                <a:spcPts val="300"/>
              </a:spcBef>
              <a:defRPr/>
            </a:pPr>
            <a:r>
              <a:rPr lang="en-US" altLang="en-US" sz="1300" dirty="0">
                <a:latin typeface="Times New Roman" panose="02020603050405020304" pitchFamily="18" charset="0"/>
                <a:cs typeface="Times New Roman" panose="02020603050405020304" pitchFamily="18" charset="0"/>
              </a:rPr>
              <a:t>Comments that made Marines </a:t>
            </a:r>
            <a:r>
              <a:rPr lang="en-US" altLang="en-US" sz="1300" u="sng" dirty="0">
                <a:latin typeface="Times New Roman" panose="02020603050405020304" pitchFamily="18" charset="0"/>
                <a:cs typeface="Times New Roman" panose="02020603050405020304" pitchFamily="18" charset="0"/>
              </a:rPr>
              <a:t>MORE</a:t>
            </a:r>
            <a:r>
              <a:rPr lang="en-US" altLang="en-US" sz="1300" dirty="0">
                <a:latin typeface="Times New Roman" panose="02020603050405020304" pitchFamily="18" charset="0"/>
                <a:cs typeface="Times New Roman" panose="02020603050405020304" pitchFamily="18" charset="0"/>
              </a:rPr>
              <a:t> competitive:</a:t>
            </a:r>
          </a:p>
          <a:p>
            <a:pPr lvl="4">
              <a:spcBef>
                <a:spcPts val="300"/>
              </a:spcBef>
              <a:buFont typeface="Arial" panose="020B0604020202020204" pitchFamily="34" charset="0"/>
              <a:buChar char="•"/>
              <a:defRPr/>
            </a:pPr>
            <a:r>
              <a:rPr lang="en-US" sz="1300" dirty="0">
                <a:effectLst/>
                <a:latin typeface="Times New Roman" panose="02020603050405020304" pitchFamily="18" charset="0"/>
                <a:cs typeface="Times New Roman" panose="02020603050405020304" pitchFamily="18" charset="0"/>
              </a:rPr>
              <a:t>“</a:t>
            </a:r>
            <a:r>
              <a:rPr lang="en-US" sz="1300" dirty="0">
                <a:latin typeface="Times New Roman" panose="02020603050405020304" pitchFamily="18" charset="0"/>
                <a:cs typeface="Times New Roman" panose="02020603050405020304" pitchFamily="18" charset="0"/>
              </a:rPr>
              <a:t>When comments were unique and creative. When the comments and the markings were in line with RS/RO values. When comments spoke of authority, persuasion, leadership, influence, trust, and effectiveness, the comments were more valuable.” </a:t>
            </a:r>
          </a:p>
          <a:p>
            <a:pPr lvl="4">
              <a:spcBef>
                <a:spcPts val="300"/>
              </a:spcBef>
              <a:buFont typeface="Arial" panose="020B0604020202020204" pitchFamily="34" charset="0"/>
              <a:buChar char="•"/>
              <a:defRPr/>
            </a:pPr>
            <a:r>
              <a:rPr lang="en-US" sz="1300" dirty="0">
                <a:latin typeface="Times New Roman" panose="02020603050405020304" pitchFamily="18" charset="0"/>
                <a:cs typeface="Times New Roman" panose="02020603050405020304" pitchFamily="18" charset="0"/>
              </a:rPr>
              <a:t>“Comments specifically addressing a Marine's leadership abilities, abilities to serve in higher billets, comments about ability to handle complex tasks, and comments addressing technical skills. Additionally, comments about the Marine's character helped develop the picture of the whole Marine.”</a:t>
            </a:r>
            <a:endParaRPr lang="en-US" altLang="en-US" sz="1300" dirty="0">
              <a:latin typeface="Times New Roman" panose="02020603050405020304" pitchFamily="18" charset="0"/>
              <a:cs typeface="Times New Roman" panose="02020603050405020304" pitchFamily="18" charset="0"/>
            </a:endParaRPr>
          </a:p>
          <a:p>
            <a:pPr lvl="3">
              <a:spcBef>
                <a:spcPts val="300"/>
              </a:spcBef>
              <a:defRPr/>
            </a:pPr>
            <a:r>
              <a:rPr lang="en-US" altLang="en-US" sz="1300" dirty="0">
                <a:latin typeface="Times New Roman" panose="02020603050405020304" pitchFamily="18" charset="0"/>
                <a:cs typeface="Times New Roman" panose="02020603050405020304" pitchFamily="18" charset="0"/>
              </a:rPr>
              <a:t>Comments that made Marines </a:t>
            </a:r>
            <a:r>
              <a:rPr lang="en-US" altLang="en-US" sz="1300" u="sng" dirty="0">
                <a:latin typeface="Times New Roman" panose="02020603050405020304" pitchFamily="18" charset="0"/>
                <a:cs typeface="Times New Roman" panose="02020603050405020304" pitchFamily="18" charset="0"/>
              </a:rPr>
              <a:t>LESS</a:t>
            </a:r>
            <a:r>
              <a:rPr lang="en-US" altLang="en-US" sz="1300" dirty="0">
                <a:latin typeface="Times New Roman" panose="02020603050405020304" pitchFamily="18" charset="0"/>
                <a:cs typeface="Times New Roman" panose="02020603050405020304" pitchFamily="18" charset="0"/>
              </a:rPr>
              <a:t> competitive:</a:t>
            </a:r>
          </a:p>
          <a:p>
            <a:pPr lvl="4">
              <a:spcBef>
                <a:spcPts val="300"/>
              </a:spcBef>
              <a:buFont typeface="Arial" panose="020B0604020202020204" pitchFamily="34" charset="0"/>
              <a:buChar char="•"/>
              <a:defRPr/>
            </a:pPr>
            <a:r>
              <a:rPr lang="en-US" sz="1300" dirty="0">
                <a:latin typeface="Times New Roman" panose="02020603050405020304" pitchFamily="18" charset="0"/>
                <a:cs typeface="Times New Roman" panose="02020603050405020304" pitchFamily="18" charset="0"/>
              </a:rPr>
              <a:t>“Promote with peers is a selection killer. I noticed that Marines with this in their comments were significantly marked lower than those that simply said recommended for promotion. Additional comments are any comments that say Marine requires supervision to do basic tasks etc.”</a:t>
            </a:r>
          </a:p>
          <a:p>
            <a:pPr lvl="4">
              <a:spcBef>
                <a:spcPts val="300"/>
              </a:spcBef>
              <a:buFont typeface="Arial" panose="020B0604020202020204" pitchFamily="34" charset="0"/>
              <a:buChar char="•"/>
              <a:defRPr/>
            </a:pPr>
            <a:r>
              <a:rPr lang="en-US" sz="1300" dirty="0">
                <a:latin typeface="Times New Roman" panose="02020603050405020304" pitchFamily="18" charset="0"/>
                <a:cs typeface="Times New Roman" panose="02020603050405020304" pitchFamily="18" charset="0"/>
              </a:rPr>
              <a:t>“Restating billet accomplishments or billet description.” </a:t>
            </a:r>
          </a:p>
          <a:p>
            <a:pPr lvl="4">
              <a:spcBef>
                <a:spcPts val="300"/>
              </a:spcBef>
              <a:buFont typeface="Arial" panose="020B0604020202020204" pitchFamily="34" charset="0"/>
              <a:buChar char="•"/>
              <a:defRPr/>
            </a:pPr>
            <a:r>
              <a:rPr lang="en-US" sz="1300" dirty="0">
                <a:latin typeface="Times New Roman" panose="02020603050405020304" pitchFamily="18" charset="0"/>
                <a:cs typeface="Times New Roman" panose="02020603050405020304" pitchFamily="18" charset="0"/>
              </a:rPr>
              <a:t>“If comments were composed of a long list of tasks/accomplishments completed but with no tie in as to how, or why, these actions allowed the Marine to stand out. Each board member does not know the ins and outs of every MOS. Provide the 'why' not just the 'what'. If the recommendation for promotion was simply: "promote with peers"</a:t>
            </a:r>
          </a:p>
          <a:p>
            <a:pPr marL="1257300" lvl="2" indent="-342900">
              <a:spcBef>
                <a:spcPts val="300"/>
              </a:spcBef>
              <a:buFont typeface="+mj-lt"/>
              <a:buAutoNum type="arabicPeriod"/>
              <a:defRPr/>
            </a:pPr>
            <a:r>
              <a:rPr lang="en-US" altLang="en-US" sz="1300" dirty="0">
                <a:latin typeface="Times New Roman" panose="02020603050405020304" pitchFamily="18" charset="0"/>
                <a:cs typeface="Times New Roman" panose="02020603050405020304" pitchFamily="18" charset="0"/>
              </a:rPr>
              <a:t>Individual RS/RO markings </a:t>
            </a:r>
          </a:p>
          <a:p>
            <a:pPr lvl="2">
              <a:spcBef>
                <a:spcPts val="300"/>
              </a:spcBef>
              <a:defRPr/>
            </a:pPr>
            <a:endParaRPr lang="en-US" alt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39A49F6-E254-4843-B1FE-CF340D8B12BC}" type="slidenum">
              <a:rPr lang="en-US" sz="1200" smtClean="0">
                <a:latin typeface="Times New Roman" panose="02020603050405020304" pitchFamily="18" charset="0"/>
                <a:cs typeface="Times New Roman" panose="02020603050405020304" pitchFamily="18" charset="0"/>
              </a:rPr>
              <a:pPr/>
              <a:t>22</a:t>
            </a:fld>
            <a:endParaRPr lang="en-US" sz="1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9FAACEE-E626-CE5C-C197-D9172BA70CA2}"/>
              </a:ext>
            </a:extLst>
          </p:cNvPr>
          <p:cNvSpPr txBox="1"/>
          <p:nvPr/>
        </p:nvSpPr>
        <p:spPr>
          <a:xfrm>
            <a:off x="212557" y="6538912"/>
            <a:ext cx="8718885" cy="246221"/>
          </a:xfrm>
          <a:prstGeom prst="rect">
            <a:avLst/>
          </a:prstGeom>
          <a:noFill/>
        </p:spPr>
        <p:txBody>
          <a:bodyPr wrap="square">
            <a:spAutoFit/>
          </a:bodyPr>
          <a:lstStyle/>
          <a:p>
            <a:pPr marL="0" indent="0" algn="ctr">
              <a:buNone/>
              <a:defRPr/>
            </a:pPr>
            <a:r>
              <a:rPr lang="en-US" altLang="en-US" sz="1000" dirty="0">
                <a:latin typeface="Times New Roman" panose="02020603050405020304" pitchFamily="18" charset="0"/>
                <a:cs typeface="Times New Roman" panose="02020603050405020304" pitchFamily="18" charset="0"/>
              </a:rPr>
              <a:t>“PULLED VERBATIM FROM BOARD MEMBER COMPLETED CAREER COUNSELOR SURVEYS”</a:t>
            </a:r>
            <a:endParaRPr lang="en-US" sz="1000" dirty="0"/>
          </a:p>
        </p:txBody>
      </p:sp>
    </p:spTree>
    <p:extLst>
      <p:ext uri="{BB962C8B-B14F-4D97-AF65-F5344CB8AC3E}">
        <p14:creationId xmlns:p14="http://schemas.microsoft.com/office/powerpoint/2010/main" val="8745655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Trends (continued)</a:t>
            </a:r>
          </a:p>
        </p:txBody>
      </p:sp>
      <p:sp>
        <p:nvSpPr>
          <p:cNvPr id="3" name="Content Placeholder 2"/>
          <p:cNvSpPr>
            <a:spLocks noGrp="1"/>
          </p:cNvSpPr>
          <p:nvPr>
            <p:ph idx="1"/>
          </p:nvPr>
        </p:nvSpPr>
        <p:spPr>
          <a:xfrm>
            <a:off x="54428" y="1143000"/>
            <a:ext cx="8860972" cy="5213350"/>
          </a:xfrm>
        </p:spPr>
        <p:txBody>
          <a:bodyPr>
            <a:noAutofit/>
          </a:bodyPr>
          <a:lstStyle/>
          <a:p>
            <a:pPr lvl="1">
              <a:spcBef>
                <a:spcPts val="300"/>
              </a:spcBef>
              <a:defRPr/>
            </a:pPr>
            <a:r>
              <a:rPr lang="en-US" altLang="en-US" sz="1300" dirty="0">
                <a:latin typeface="Times New Roman" panose="02020603050405020304" pitchFamily="18" charset="0"/>
                <a:cs typeface="Times New Roman" panose="02020603050405020304" pitchFamily="18" charset="0"/>
              </a:rPr>
              <a:t>OMPF</a:t>
            </a:r>
          </a:p>
          <a:p>
            <a:pPr lvl="2">
              <a:defRPr/>
            </a:pPr>
            <a:r>
              <a:rPr lang="en-US" altLang="en-US" sz="1300" dirty="0">
                <a:latin typeface="Times New Roman" panose="02020603050405020304" pitchFamily="18" charset="0"/>
                <a:cs typeface="Times New Roman" panose="02020603050405020304" pitchFamily="18" charset="0"/>
              </a:rPr>
              <a:t>Adversity in grade matter significantly but adversity outside three years mattered less. </a:t>
            </a:r>
          </a:p>
          <a:p>
            <a:pPr lvl="2">
              <a:defRPr/>
            </a:pPr>
            <a:r>
              <a:rPr lang="en-US" altLang="en-US" sz="1300" dirty="0">
                <a:latin typeface="Times New Roman" panose="02020603050405020304" pitchFamily="18" charset="0"/>
                <a:cs typeface="Times New Roman" panose="02020603050405020304" pitchFamily="18" charset="0"/>
              </a:rPr>
              <a:t>Most relevant documents</a:t>
            </a:r>
          </a:p>
          <a:p>
            <a:pPr lvl="3">
              <a:defRPr/>
            </a:pPr>
            <a:r>
              <a:rPr lang="en-US" sz="1300" b="0" i="0" dirty="0">
                <a:effectLst/>
                <a:latin typeface="Times New Roman" panose="02020603050405020304" pitchFamily="18" charset="0"/>
                <a:cs typeface="Times New Roman" panose="02020603050405020304" pitchFamily="18" charset="0"/>
              </a:rPr>
              <a:t>“Award SOA's, page 11's. Civilian education documents.”</a:t>
            </a:r>
          </a:p>
          <a:p>
            <a:pPr lvl="3">
              <a:defRPr/>
            </a:pPr>
            <a:r>
              <a:rPr lang="en-US" sz="1300" b="0" i="0" dirty="0">
                <a:effectLst/>
                <a:latin typeface="Times New Roman" panose="02020603050405020304" pitchFamily="18" charset="0"/>
                <a:cs typeface="Times New Roman" panose="02020603050405020304" pitchFamily="18" charset="0"/>
              </a:rPr>
              <a:t>“1 – </a:t>
            </a:r>
            <a:r>
              <a:rPr lang="en-US" sz="1300" b="0" i="0" dirty="0" err="1">
                <a:effectLst/>
                <a:latin typeface="Times New Roman" panose="02020603050405020304" pitchFamily="18" charset="0"/>
                <a:cs typeface="Times New Roman" panose="02020603050405020304" pitchFamily="18" charset="0"/>
              </a:rPr>
              <a:t>FitReps</a:t>
            </a:r>
            <a:r>
              <a:rPr lang="en-US" sz="1300" b="0" i="0" dirty="0">
                <a:effectLst/>
                <a:latin typeface="Times New Roman" panose="02020603050405020304" pitchFamily="18" charset="0"/>
                <a:cs typeface="Times New Roman" panose="02020603050405020304" pitchFamily="18" charset="0"/>
              </a:rPr>
              <a:t>, 2 - 6105s/UPBs, 3- </a:t>
            </a:r>
            <a:r>
              <a:rPr lang="en-US" sz="1300" b="0" i="0" dirty="0" err="1">
                <a:effectLst/>
                <a:latin typeface="Times New Roman" panose="02020603050405020304" pitchFamily="18" charset="0"/>
                <a:cs typeface="Times New Roman" panose="02020603050405020304" pitchFamily="18" charset="0"/>
              </a:rPr>
              <a:t>PME</a:t>
            </a:r>
            <a:r>
              <a:rPr lang="en-US" sz="1300" b="0" i="0" dirty="0">
                <a:effectLst/>
                <a:latin typeface="Times New Roman" panose="02020603050405020304" pitchFamily="18" charset="0"/>
                <a:cs typeface="Times New Roman" panose="02020603050405020304" pitchFamily="18" charset="0"/>
              </a:rPr>
              <a:t> completion certificates, 4 - Civilian Education Diplomas                5 - Personal Awards Certs.”</a:t>
            </a:r>
            <a:endParaRPr lang="en-US" altLang="en-US" sz="1300" dirty="0">
              <a:latin typeface="Times New Roman" panose="02020603050405020304" pitchFamily="18" charset="0"/>
              <a:cs typeface="Times New Roman" panose="02020603050405020304" pitchFamily="18" charset="0"/>
            </a:endParaRPr>
          </a:p>
          <a:p>
            <a:pPr lvl="2">
              <a:defRPr/>
            </a:pPr>
            <a:r>
              <a:rPr lang="en-US" altLang="en-US" sz="1300" dirty="0">
                <a:latin typeface="Times New Roman" panose="02020603050405020304" pitchFamily="18" charset="0"/>
                <a:cs typeface="Times New Roman" panose="02020603050405020304" pitchFamily="18" charset="0"/>
              </a:rPr>
              <a:t>Least relevant documents</a:t>
            </a:r>
          </a:p>
          <a:p>
            <a:pPr lvl="3">
              <a:defRPr/>
            </a:pPr>
            <a:r>
              <a:rPr lang="en-US" sz="1300" dirty="0">
                <a:latin typeface="Times New Roman" panose="02020603050405020304" pitchFamily="18" charset="0"/>
                <a:cs typeface="Times New Roman" panose="02020603050405020304" pitchFamily="18" charset="0"/>
              </a:rPr>
              <a:t>“</a:t>
            </a:r>
            <a:r>
              <a:rPr lang="en-US" sz="1300" dirty="0" err="1">
                <a:latin typeface="Times New Roman" panose="02020603050405020304" pitchFamily="18" charset="0"/>
                <a:cs typeface="Times New Roman" panose="02020603050405020304" pitchFamily="18" charset="0"/>
              </a:rPr>
              <a:t>LOA's</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PFT</a:t>
            </a:r>
            <a:r>
              <a:rPr lang="en-US" sz="1300" dirty="0">
                <a:latin typeface="Times New Roman" panose="02020603050405020304" pitchFamily="18" charset="0"/>
                <a:cs typeface="Times New Roman" panose="02020603050405020304" pitchFamily="18" charset="0"/>
              </a:rPr>
              <a:t>/</a:t>
            </a:r>
            <a:r>
              <a:rPr lang="en-US" sz="1300" dirty="0" err="1">
                <a:latin typeface="Times New Roman" panose="02020603050405020304" pitchFamily="18" charset="0"/>
                <a:cs typeface="Times New Roman" panose="02020603050405020304" pitchFamily="18" charset="0"/>
              </a:rPr>
              <a:t>CFT</a:t>
            </a:r>
            <a:r>
              <a:rPr lang="en-US" sz="1300" dirty="0">
                <a:latin typeface="Times New Roman" panose="02020603050405020304" pitchFamily="18" charset="0"/>
                <a:cs typeface="Times New Roman" panose="02020603050405020304" pitchFamily="18" charset="0"/>
              </a:rPr>
              <a:t> certs, </a:t>
            </a:r>
            <a:r>
              <a:rPr lang="en-US" sz="1300" dirty="0" err="1">
                <a:latin typeface="Times New Roman" panose="02020603050405020304" pitchFamily="18" charset="0"/>
                <a:cs typeface="Times New Roman" panose="02020603050405020304" pitchFamily="18" charset="0"/>
              </a:rPr>
              <a:t>MCMAP</a:t>
            </a:r>
            <a:r>
              <a:rPr lang="en-US" sz="1300" dirty="0">
                <a:latin typeface="Times New Roman" panose="02020603050405020304" pitchFamily="18" charset="0"/>
                <a:cs typeface="Times New Roman" panose="02020603050405020304" pitchFamily="18" charset="0"/>
              </a:rPr>
              <a:t> certs, Good Conduct, previous promotion warrants, letter of recommendations, duplicate certificates, Marine Net Certificates (anything outside of </a:t>
            </a:r>
            <a:r>
              <a:rPr lang="en-US" sz="1300" dirty="0" err="1">
                <a:latin typeface="Times New Roman" panose="02020603050405020304" pitchFamily="18" charset="0"/>
                <a:cs typeface="Times New Roman" panose="02020603050405020304" pitchFamily="18" charset="0"/>
              </a:rPr>
              <a:t>PME</a:t>
            </a:r>
            <a:r>
              <a:rPr lang="en-US" sz="1300" dirty="0">
                <a:latin typeface="Times New Roman" panose="02020603050405020304" pitchFamily="18" charset="0"/>
                <a:cs typeface="Times New Roman" panose="02020603050405020304" pitchFamily="18" charset="0"/>
              </a:rPr>
              <a:t>). Be organized.”</a:t>
            </a:r>
          </a:p>
          <a:p>
            <a:pPr lvl="3">
              <a:defRPr/>
            </a:pPr>
            <a:r>
              <a:rPr lang="en-US" sz="1300" dirty="0">
                <a:latin typeface="Times New Roman" panose="02020603050405020304" pitchFamily="18" charset="0"/>
                <a:cs typeface="Times New Roman" panose="02020603050405020304" pitchFamily="18" charset="0"/>
              </a:rPr>
              <a:t>“Letters of Appreciation, MCI certificates from when they were lance corporals. Anything not critical or relevant current and future rank. It's just fodder that takes away critical time when critical time away from preparing packages”</a:t>
            </a:r>
          </a:p>
          <a:p>
            <a:pPr lvl="1">
              <a:spcBef>
                <a:spcPts val="300"/>
              </a:spcBef>
              <a:defRPr/>
            </a:pPr>
            <a:r>
              <a:rPr lang="en-US" altLang="en-US" sz="1300" dirty="0">
                <a:latin typeface="Times New Roman" panose="02020603050405020304" pitchFamily="18" charset="0"/>
                <a:cs typeface="Times New Roman" panose="02020603050405020304" pitchFamily="18" charset="0"/>
              </a:rPr>
              <a:t>Training </a:t>
            </a:r>
          </a:p>
          <a:p>
            <a:pPr lvl="2">
              <a:spcBef>
                <a:spcPts val="300"/>
              </a:spcBef>
              <a:defRPr/>
            </a:pPr>
            <a:r>
              <a:rPr lang="en-US" altLang="en-US" sz="1300" dirty="0" err="1">
                <a:latin typeface="Times New Roman" panose="02020603050405020304" pitchFamily="18" charset="0"/>
                <a:cs typeface="Times New Roman" panose="02020603050405020304" pitchFamily="18" charset="0"/>
              </a:rPr>
              <a:t>PFT</a:t>
            </a:r>
            <a:r>
              <a:rPr lang="en-US" altLang="en-US" sz="1300" dirty="0">
                <a:latin typeface="Times New Roman" panose="02020603050405020304" pitchFamily="18" charset="0"/>
                <a:cs typeface="Times New Roman" panose="02020603050405020304" pitchFamily="18" charset="0"/>
              </a:rPr>
              <a:t> / </a:t>
            </a:r>
            <a:r>
              <a:rPr lang="en-US" altLang="en-US" sz="1300" dirty="0" err="1">
                <a:latin typeface="Times New Roman" panose="02020603050405020304" pitchFamily="18" charset="0"/>
                <a:cs typeface="Times New Roman" panose="02020603050405020304" pitchFamily="18" charset="0"/>
              </a:rPr>
              <a:t>CFT</a:t>
            </a:r>
            <a:r>
              <a:rPr lang="en-US" altLang="en-US" sz="1300" dirty="0">
                <a:latin typeface="Times New Roman" panose="02020603050405020304" pitchFamily="18" charset="0"/>
                <a:cs typeface="Times New Roman" panose="02020603050405020304" pitchFamily="18" charset="0"/>
              </a:rPr>
              <a:t>: 250 – 300 = competitive </a:t>
            </a:r>
          </a:p>
          <a:p>
            <a:pPr lvl="2">
              <a:spcBef>
                <a:spcPts val="300"/>
              </a:spcBef>
              <a:defRPr/>
            </a:pPr>
            <a:r>
              <a:rPr lang="en-US" altLang="en-US" sz="1300" dirty="0" err="1">
                <a:latin typeface="Times New Roman" panose="02020603050405020304" pitchFamily="18" charset="0"/>
                <a:cs typeface="Times New Roman" panose="02020603050405020304" pitchFamily="18" charset="0"/>
              </a:rPr>
              <a:t>MCMAP</a:t>
            </a:r>
            <a:r>
              <a:rPr lang="en-US" altLang="en-US" sz="1300" dirty="0">
                <a:latin typeface="Times New Roman" panose="02020603050405020304" pitchFamily="18" charset="0"/>
                <a:cs typeface="Times New Roman" panose="02020603050405020304" pitchFamily="18" charset="0"/>
              </a:rPr>
              <a:t>: Black Belt  = competitive</a:t>
            </a:r>
          </a:p>
          <a:p>
            <a:pPr lvl="1">
              <a:spcBef>
                <a:spcPts val="300"/>
              </a:spcBef>
              <a:defRPr/>
            </a:pPr>
            <a:r>
              <a:rPr lang="en-US" altLang="en-US" sz="1300" dirty="0">
                <a:latin typeface="Times New Roman" panose="02020603050405020304" pitchFamily="18" charset="0"/>
                <a:cs typeface="Times New Roman" panose="02020603050405020304" pitchFamily="18" charset="0"/>
              </a:rPr>
              <a:t>Education</a:t>
            </a:r>
          </a:p>
          <a:p>
            <a:pPr lvl="2">
              <a:spcBef>
                <a:spcPts val="300"/>
              </a:spcBef>
              <a:defRPr/>
            </a:pPr>
            <a:r>
              <a:rPr lang="en-US" altLang="en-US" sz="1300" dirty="0">
                <a:latin typeface="Times New Roman" panose="02020603050405020304" pitchFamily="18" charset="0"/>
                <a:cs typeface="Times New Roman" panose="02020603050405020304" pitchFamily="18" charset="0"/>
              </a:rPr>
              <a:t>A majority of the board members stated that having a college degree increased a Marines competitiveness, but the board was split on which had more value out of Joint </a:t>
            </a:r>
            <a:r>
              <a:rPr lang="en-US" altLang="en-US" sz="1300" dirty="0" err="1">
                <a:latin typeface="Times New Roman" panose="02020603050405020304" pitchFamily="18" charset="0"/>
                <a:cs typeface="Times New Roman" panose="02020603050405020304" pitchFamily="18" charset="0"/>
              </a:rPr>
              <a:t>PME</a:t>
            </a:r>
            <a:r>
              <a:rPr lang="en-US" altLang="en-US" sz="1300" dirty="0">
                <a:latin typeface="Times New Roman" panose="02020603050405020304" pitchFamily="18" charset="0"/>
                <a:cs typeface="Times New Roman" panose="02020603050405020304" pitchFamily="18" charset="0"/>
              </a:rPr>
              <a:t> or additional MOS specific </a:t>
            </a:r>
            <a:r>
              <a:rPr lang="en-US" altLang="en-US" sz="1300" dirty="0" err="1">
                <a:latin typeface="Times New Roman" panose="02020603050405020304" pitchFamily="18" charset="0"/>
                <a:cs typeface="Times New Roman" panose="02020603050405020304" pitchFamily="18" charset="0"/>
              </a:rPr>
              <a:t>PME</a:t>
            </a:r>
            <a:r>
              <a:rPr lang="en-US" altLang="en-US" sz="1300" dirty="0">
                <a:latin typeface="Times New Roman" panose="02020603050405020304" pitchFamily="18" charset="0"/>
                <a:cs typeface="Times New Roman" panose="02020603050405020304" pitchFamily="18" charset="0"/>
              </a:rPr>
              <a:t>. </a:t>
            </a:r>
          </a:p>
          <a:p>
            <a:pPr lvl="1">
              <a:spcBef>
                <a:spcPts val="300"/>
              </a:spcBef>
              <a:defRPr/>
            </a:pPr>
            <a:endParaRPr lang="en-US" altLang="en-US" sz="1600" dirty="0">
              <a:latin typeface="Times New Roman" panose="02020603050405020304" pitchFamily="18" charset="0"/>
              <a:cs typeface="Times New Roman" panose="02020603050405020304" pitchFamily="18" charset="0"/>
            </a:endParaRPr>
          </a:p>
          <a:p>
            <a:pPr lvl="1">
              <a:spcBef>
                <a:spcPts val="300"/>
              </a:spcBef>
              <a:defRPr/>
            </a:pPr>
            <a:endParaRPr lang="en-US" altLang="en-US" sz="1600" dirty="0">
              <a:latin typeface="Times New Roman" panose="02020603050405020304" pitchFamily="18" charset="0"/>
              <a:cs typeface="Times New Roman" panose="02020603050405020304" pitchFamily="18" charset="0"/>
            </a:endParaRPr>
          </a:p>
          <a:p>
            <a:pPr lvl="1">
              <a:spcBef>
                <a:spcPts val="300"/>
              </a:spcBef>
              <a:defRPr/>
            </a:pPr>
            <a:endParaRPr lang="en-US" altLang="en-US" sz="13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39A49F6-E254-4843-B1FE-CF340D8B12BC}" type="slidenum">
              <a:rPr lang="en-US" sz="1200" smtClean="0">
                <a:latin typeface="Times New Roman" panose="02020603050405020304" pitchFamily="18" charset="0"/>
                <a:cs typeface="Times New Roman" panose="02020603050405020304" pitchFamily="18" charset="0"/>
              </a:rPr>
              <a:pPr/>
              <a:t>23</a:t>
            </a:fld>
            <a:endParaRPr lang="en-US" sz="1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114B91E-524B-5021-F66C-2926B21588A7}"/>
              </a:ext>
            </a:extLst>
          </p:cNvPr>
          <p:cNvSpPr txBox="1"/>
          <p:nvPr/>
        </p:nvSpPr>
        <p:spPr>
          <a:xfrm>
            <a:off x="212557" y="6538912"/>
            <a:ext cx="8718885" cy="246221"/>
          </a:xfrm>
          <a:prstGeom prst="rect">
            <a:avLst/>
          </a:prstGeom>
          <a:noFill/>
        </p:spPr>
        <p:txBody>
          <a:bodyPr wrap="square">
            <a:spAutoFit/>
          </a:bodyPr>
          <a:lstStyle/>
          <a:p>
            <a:pPr marL="0" indent="0" algn="ctr">
              <a:buNone/>
              <a:defRPr/>
            </a:pPr>
            <a:r>
              <a:rPr lang="en-US" altLang="en-US" sz="1000" dirty="0">
                <a:latin typeface="Times New Roman" panose="02020603050405020304" pitchFamily="18" charset="0"/>
                <a:cs typeface="Times New Roman" panose="02020603050405020304" pitchFamily="18" charset="0"/>
              </a:rPr>
              <a:t>“PULLED VERBATIM FROM BOARD MEMBER COMPLETED CAREER COUNSELOR SURVEYS”</a:t>
            </a:r>
            <a:endParaRPr lang="en-US" sz="1000" dirty="0"/>
          </a:p>
        </p:txBody>
      </p:sp>
    </p:spTree>
    <p:extLst>
      <p:ext uri="{BB962C8B-B14F-4D97-AF65-F5344CB8AC3E}">
        <p14:creationId xmlns:p14="http://schemas.microsoft.com/office/powerpoint/2010/main" val="267506928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Trends (continued)</a:t>
            </a:r>
          </a:p>
        </p:txBody>
      </p:sp>
      <p:sp>
        <p:nvSpPr>
          <p:cNvPr id="3" name="Content Placeholder 2"/>
          <p:cNvSpPr>
            <a:spLocks noGrp="1"/>
          </p:cNvSpPr>
          <p:nvPr>
            <p:ph idx="1"/>
          </p:nvPr>
        </p:nvSpPr>
        <p:spPr>
          <a:xfrm>
            <a:off x="393724" y="1142999"/>
            <a:ext cx="8229600" cy="5122687"/>
          </a:xfrm>
        </p:spPr>
        <p:txBody>
          <a:bodyPr>
            <a:noAutofit/>
          </a:bodyPr>
          <a:lstStyle/>
          <a:p>
            <a:pPr lvl="1">
              <a:spcBef>
                <a:spcPts val="300"/>
              </a:spcBef>
              <a:defRPr/>
            </a:pPr>
            <a:r>
              <a:rPr lang="en-US" altLang="en-US" sz="1300" dirty="0">
                <a:latin typeface="Times New Roman" panose="02020603050405020304" pitchFamily="18" charset="0"/>
                <a:cs typeface="Times New Roman" panose="02020603050405020304" pitchFamily="18" charset="0"/>
              </a:rPr>
              <a:t>SDA/Type I/II </a:t>
            </a:r>
          </a:p>
          <a:p>
            <a:pPr lvl="2">
              <a:defRPr/>
            </a:pPr>
            <a:r>
              <a:rPr lang="en-US" altLang="en-US" sz="1300" dirty="0">
                <a:latin typeface="Times New Roman" panose="02020603050405020304" pitchFamily="18" charset="0"/>
                <a:cs typeface="Times New Roman" panose="02020603050405020304" pitchFamily="18" charset="0"/>
              </a:rPr>
              <a:t>A majority of board members stated they did not value SDA Fitness Reports over FMF or Combat </a:t>
            </a:r>
            <a:r>
              <a:rPr lang="en-US" altLang="en-US" sz="1300" dirty="0" err="1">
                <a:latin typeface="Times New Roman" panose="02020603050405020304" pitchFamily="18" charset="0"/>
                <a:cs typeface="Times New Roman" panose="02020603050405020304" pitchFamily="18" charset="0"/>
              </a:rPr>
              <a:t>FitReps</a:t>
            </a:r>
            <a:r>
              <a:rPr lang="en-US" altLang="en-US" sz="1300" dirty="0">
                <a:latin typeface="Times New Roman" panose="02020603050405020304" pitchFamily="18" charset="0"/>
                <a:cs typeface="Times New Roman" panose="02020603050405020304" pitchFamily="18" charset="0"/>
              </a:rPr>
              <a:t>. </a:t>
            </a:r>
          </a:p>
          <a:p>
            <a:pPr lvl="3">
              <a:defRPr/>
            </a:pPr>
            <a:r>
              <a:rPr lang="en-US" sz="1300" dirty="0">
                <a:latin typeface="Times New Roman" panose="02020603050405020304" pitchFamily="18" charset="0"/>
                <a:cs typeface="Times New Roman" panose="02020603050405020304" pitchFamily="18" charset="0"/>
              </a:rPr>
              <a:t>“Performance is performance in any of those three areas. If a Marine performed well while on SDA, outstanding. If a Marine performed well in the FMF, outstanding. If a Marine performed well in combat, outstanding. SDA completion is a significant milestone in a Marine's career, however, is not the sole factor that guarantees a selection for promotion.”</a:t>
            </a:r>
            <a:endParaRPr lang="en-US" altLang="en-US" sz="1300" dirty="0">
              <a:latin typeface="Times New Roman" panose="02020603050405020304" pitchFamily="18" charset="0"/>
              <a:cs typeface="Times New Roman" panose="02020603050405020304" pitchFamily="18" charset="0"/>
            </a:endParaRPr>
          </a:p>
          <a:p>
            <a:pPr lvl="2">
              <a:defRPr/>
            </a:pPr>
            <a:r>
              <a:rPr lang="en-US" altLang="en-US" sz="1300" dirty="0">
                <a:latin typeface="Times New Roman" panose="02020603050405020304" pitchFamily="18" charset="0"/>
                <a:cs typeface="Times New Roman" panose="02020603050405020304" pitchFamily="18" charset="0"/>
              </a:rPr>
              <a:t>SDA/Type I/Type II billets related to competitiveness </a:t>
            </a:r>
          </a:p>
          <a:p>
            <a:pPr lvl="3">
              <a:defRPr/>
            </a:pPr>
            <a:r>
              <a:rPr lang="en-US" altLang="en-US" sz="1300" dirty="0">
                <a:latin typeface="Times New Roman" panose="02020603050405020304" pitchFamily="18" charset="0"/>
                <a:cs typeface="Times New Roman" panose="02020603050405020304" pitchFamily="18" charset="0"/>
              </a:rPr>
              <a:t>“It impacted competitiveness greatly. However, it also depended on PMOS. The Marine Corps does have MOS' that cannot afford Marines to go on SDA due to it's low density or unique demands. For those few and unique MOS', if a Marine did have a SDA complete it was a significant factor in competitiveness.”</a:t>
            </a:r>
          </a:p>
          <a:p>
            <a:pPr lvl="3">
              <a:defRPr/>
            </a:pPr>
            <a:r>
              <a:rPr lang="en-US" altLang="en-US" sz="1300" dirty="0">
                <a:latin typeface="Times New Roman" panose="02020603050405020304" pitchFamily="18" charset="0"/>
                <a:cs typeface="Times New Roman" panose="02020603050405020304" pitchFamily="18" charset="0"/>
              </a:rPr>
              <a:t>“Having an SDA/Type I/Type II </a:t>
            </a:r>
            <a:r>
              <a:rPr lang="en-US" altLang="en-US" sz="1300" dirty="0" err="1">
                <a:latin typeface="Times New Roman" panose="02020603050405020304" pitchFamily="18" charset="0"/>
                <a:cs typeface="Times New Roman" panose="02020603050405020304" pitchFamily="18" charset="0"/>
              </a:rPr>
              <a:t>screenable</a:t>
            </a:r>
            <a:r>
              <a:rPr lang="en-US" altLang="en-US" sz="1300" dirty="0">
                <a:latin typeface="Times New Roman" panose="02020603050405020304" pitchFamily="18" charset="0"/>
                <a:cs typeface="Times New Roman" panose="02020603050405020304" pitchFamily="18" charset="0"/>
              </a:rPr>
              <a:t> made the Marine more competitive than someone who did not have one. Even if their performance was average in that </a:t>
            </a:r>
            <a:r>
              <a:rPr lang="en-US" altLang="en-US" sz="1300" dirty="0" err="1">
                <a:latin typeface="Times New Roman" panose="02020603050405020304" pitchFamily="18" charset="0"/>
                <a:cs typeface="Times New Roman" panose="02020603050405020304" pitchFamily="18" charset="0"/>
              </a:rPr>
              <a:t>screenable</a:t>
            </a:r>
            <a:r>
              <a:rPr lang="en-US" altLang="en-US" sz="1300" dirty="0">
                <a:latin typeface="Times New Roman" panose="02020603050405020304" pitchFamily="18" charset="0"/>
                <a:cs typeface="Times New Roman" panose="02020603050405020304" pitchFamily="18" charset="0"/>
              </a:rPr>
              <a:t> billet, it still helped them over other Marines who did not have those </a:t>
            </a:r>
            <a:r>
              <a:rPr lang="en-US" altLang="en-US" sz="1300" dirty="0" err="1">
                <a:latin typeface="Times New Roman" panose="02020603050405020304" pitchFamily="18" charset="0"/>
                <a:cs typeface="Times New Roman" panose="02020603050405020304" pitchFamily="18" charset="0"/>
              </a:rPr>
              <a:t>screenable</a:t>
            </a:r>
            <a:r>
              <a:rPr lang="en-US" altLang="en-US" sz="1300" dirty="0">
                <a:latin typeface="Times New Roman" panose="02020603050405020304" pitchFamily="18" charset="0"/>
                <a:cs typeface="Times New Roman" panose="02020603050405020304" pitchFamily="18" charset="0"/>
              </a:rPr>
              <a:t> billets and had above average performance without a </a:t>
            </a:r>
            <a:r>
              <a:rPr lang="en-US" altLang="en-US" sz="1300" dirty="0" err="1">
                <a:latin typeface="Times New Roman" panose="02020603050405020304" pitchFamily="18" charset="0"/>
                <a:cs typeface="Times New Roman" panose="02020603050405020304" pitchFamily="18" charset="0"/>
              </a:rPr>
              <a:t>screenable</a:t>
            </a:r>
            <a:r>
              <a:rPr lang="en-US" altLang="en-US" sz="1300" dirty="0">
                <a:latin typeface="Times New Roman" panose="02020603050405020304" pitchFamily="18" charset="0"/>
                <a:cs typeface="Times New Roman" panose="02020603050405020304" pitchFamily="18" charset="0"/>
              </a:rPr>
              <a:t> billet.”</a:t>
            </a:r>
          </a:p>
          <a:p>
            <a:pPr lvl="2">
              <a:defRPr/>
            </a:pPr>
            <a:r>
              <a:rPr lang="en-US" altLang="en-US" sz="1300" dirty="0">
                <a:latin typeface="Times New Roman" panose="02020603050405020304" pitchFamily="18" charset="0"/>
                <a:cs typeface="Times New Roman" panose="02020603050405020304" pitchFamily="18" charset="0"/>
              </a:rPr>
              <a:t>762 Selected with SDA</a:t>
            </a:r>
          </a:p>
          <a:p>
            <a:pPr lvl="2">
              <a:defRPr/>
            </a:pPr>
            <a:r>
              <a:rPr lang="en-US" altLang="en-US" sz="1300" dirty="0">
                <a:latin typeface="Times New Roman" panose="02020603050405020304" pitchFamily="18" charset="0"/>
                <a:cs typeface="Times New Roman" panose="02020603050405020304" pitchFamily="18" charset="0"/>
              </a:rPr>
              <a:t>394 Selected without SDA</a:t>
            </a:r>
          </a:p>
          <a:p>
            <a:pPr lvl="2">
              <a:defRPr/>
            </a:pPr>
            <a:r>
              <a:rPr lang="en-US" altLang="en-US" sz="1300" dirty="0">
                <a:latin typeface="Times New Roman" panose="02020603050405020304" pitchFamily="18" charset="0"/>
                <a:cs typeface="Times New Roman" panose="02020603050405020304" pitchFamily="18" charset="0"/>
              </a:rPr>
              <a:t>553 Not Selected with SDA</a:t>
            </a:r>
          </a:p>
          <a:p>
            <a:pPr lvl="2">
              <a:defRPr/>
            </a:pPr>
            <a:r>
              <a:rPr lang="en-US" altLang="en-US" sz="1300" dirty="0">
                <a:latin typeface="Times New Roman" panose="02020603050405020304" pitchFamily="18" charset="0"/>
                <a:cs typeface="Times New Roman" panose="02020603050405020304" pitchFamily="18" charset="0"/>
              </a:rPr>
              <a:t>500 Not Selected without SDA</a:t>
            </a:r>
          </a:p>
          <a:p>
            <a:pPr lvl="2">
              <a:defRPr/>
            </a:pPr>
            <a:endParaRPr lang="en-US" altLang="en-US" sz="13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39A49F6-E254-4843-B1FE-CF340D8B12BC}" type="slidenum">
              <a:rPr lang="en-US" sz="1200" smtClean="0">
                <a:latin typeface="Times New Roman" panose="02020603050405020304" pitchFamily="18" charset="0"/>
                <a:cs typeface="Times New Roman" panose="02020603050405020304" pitchFamily="18" charset="0"/>
              </a:rPr>
              <a:pPr/>
              <a:t>24</a:t>
            </a:fld>
            <a:endParaRPr lang="en-US" sz="1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ED07360-8CCB-F27D-FB41-A4B5CCB43836}"/>
              </a:ext>
            </a:extLst>
          </p:cNvPr>
          <p:cNvSpPr txBox="1"/>
          <p:nvPr/>
        </p:nvSpPr>
        <p:spPr>
          <a:xfrm>
            <a:off x="212557" y="6538912"/>
            <a:ext cx="8718885" cy="246221"/>
          </a:xfrm>
          <a:prstGeom prst="rect">
            <a:avLst/>
          </a:prstGeom>
          <a:noFill/>
        </p:spPr>
        <p:txBody>
          <a:bodyPr wrap="square">
            <a:spAutoFit/>
          </a:bodyPr>
          <a:lstStyle/>
          <a:p>
            <a:pPr marL="0" indent="0" algn="ctr">
              <a:buNone/>
              <a:defRPr/>
            </a:pPr>
            <a:r>
              <a:rPr lang="en-US" altLang="en-US" sz="1000" dirty="0">
                <a:latin typeface="Times New Roman" panose="02020603050405020304" pitchFamily="18" charset="0"/>
                <a:cs typeface="Times New Roman" panose="02020603050405020304" pitchFamily="18" charset="0"/>
              </a:rPr>
              <a:t>“PULLED VERBATIM FROM BOARD MEMBER COMPLETED CAREER COUNSELOR SURVEYS”</a:t>
            </a:r>
            <a:endParaRPr lang="en-US" sz="1000" dirty="0"/>
          </a:p>
        </p:txBody>
      </p:sp>
    </p:spTree>
    <p:extLst>
      <p:ext uri="{BB962C8B-B14F-4D97-AF65-F5344CB8AC3E}">
        <p14:creationId xmlns:p14="http://schemas.microsoft.com/office/powerpoint/2010/main" val="219105816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Trends (continued)</a:t>
            </a:r>
          </a:p>
        </p:txBody>
      </p:sp>
      <p:sp>
        <p:nvSpPr>
          <p:cNvPr id="3" name="Content Placeholder 2"/>
          <p:cNvSpPr>
            <a:spLocks noGrp="1"/>
          </p:cNvSpPr>
          <p:nvPr>
            <p:ph idx="1"/>
          </p:nvPr>
        </p:nvSpPr>
        <p:spPr>
          <a:xfrm>
            <a:off x="54428" y="1143000"/>
            <a:ext cx="8860972" cy="5213350"/>
          </a:xfrm>
        </p:spPr>
        <p:txBody>
          <a:bodyPr>
            <a:noAutofit/>
          </a:bodyPr>
          <a:lstStyle/>
          <a:p>
            <a:pPr lvl="1">
              <a:spcBef>
                <a:spcPts val="300"/>
              </a:spcBef>
              <a:defRPr/>
            </a:pPr>
            <a:r>
              <a:rPr lang="en-US" altLang="en-US" sz="1300" dirty="0">
                <a:latin typeface="Times New Roman" panose="02020603050405020304" pitchFamily="18" charset="0"/>
                <a:cs typeface="Times New Roman" panose="02020603050405020304" pitchFamily="18" charset="0"/>
              </a:rPr>
              <a:t>MOS Credibility Importance</a:t>
            </a:r>
          </a:p>
          <a:p>
            <a:pPr lvl="2">
              <a:spcBef>
                <a:spcPts val="300"/>
              </a:spcBef>
              <a:defRPr/>
            </a:pPr>
            <a:r>
              <a:rPr lang="en-US" sz="1300" b="0" i="0" dirty="0">
                <a:effectLst/>
                <a:latin typeface="Times New Roman" panose="02020603050405020304" pitchFamily="18" charset="0"/>
                <a:cs typeface="Times New Roman" panose="02020603050405020304" pitchFamily="18" charset="0"/>
              </a:rPr>
              <a:t>“Fleet time in billets appropriate or higher to current grade, and serving as an instructor in their MOS school houses. Being in billets such as Monitor or </a:t>
            </a:r>
            <a:r>
              <a:rPr lang="en-US" sz="1300" b="0" i="0" dirty="0" err="1">
                <a:effectLst/>
                <a:latin typeface="Times New Roman" panose="02020603050405020304" pitchFamily="18" charset="0"/>
                <a:cs typeface="Times New Roman" panose="02020603050405020304" pitchFamily="18" charset="0"/>
              </a:rPr>
              <a:t>Occfield</a:t>
            </a:r>
            <a:r>
              <a:rPr lang="en-US" sz="1300" b="0" i="0" dirty="0">
                <a:effectLst/>
                <a:latin typeface="Times New Roman" panose="02020603050405020304" pitchFamily="18" charset="0"/>
                <a:cs typeface="Times New Roman" panose="02020603050405020304" pitchFamily="18" charset="0"/>
              </a:rPr>
              <a:t> sponsorship was a benefit as well.”</a:t>
            </a:r>
            <a:endParaRPr lang="en-US" sz="1300" b="0" i="1" dirty="0">
              <a:effectLst/>
              <a:latin typeface="Times New Roman" panose="02020603050405020304" pitchFamily="18" charset="0"/>
              <a:cs typeface="Times New Roman" panose="02020603050405020304" pitchFamily="18" charset="0"/>
            </a:endParaRPr>
          </a:p>
          <a:p>
            <a:pPr lvl="2">
              <a:spcBef>
                <a:spcPts val="300"/>
              </a:spcBef>
              <a:defRPr/>
            </a:pPr>
            <a:r>
              <a:rPr lang="en-US" sz="1300" dirty="0">
                <a:latin typeface="Times New Roman" panose="02020603050405020304" pitchFamily="18" charset="0"/>
                <a:cs typeface="Times New Roman" panose="02020603050405020304" pitchFamily="18" charset="0"/>
              </a:rPr>
              <a:t>“Perform, and do well. Go to your advanced level schools, regardless of if you are seeking M or F. It's important that your Marines get the best trained leader in the MOS. Don't be comfortable being average.”</a:t>
            </a:r>
          </a:p>
          <a:p>
            <a:pPr lvl="2">
              <a:spcBef>
                <a:spcPts val="300"/>
              </a:spcBef>
              <a:defRPr/>
            </a:pPr>
            <a:r>
              <a:rPr lang="en-US" sz="1300" dirty="0">
                <a:latin typeface="Times New Roman" panose="02020603050405020304" pitchFamily="18" charset="0"/>
                <a:cs typeface="Times New Roman" panose="02020603050405020304" pitchFamily="18" charset="0"/>
              </a:rPr>
              <a:t>“Continuing Education. Billets are often not a choice; however, showing that you are still in the fight by continuing your MOS related education/development path is a must.”</a:t>
            </a:r>
          </a:p>
          <a:p>
            <a:pPr lvl="2">
              <a:spcBef>
                <a:spcPts val="300"/>
              </a:spcBef>
              <a:defRPr/>
            </a:pPr>
            <a:r>
              <a:rPr lang="en-US" sz="1300" dirty="0">
                <a:latin typeface="Times New Roman" panose="02020603050405020304" pitchFamily="18" charset="0"/>
                <a:cs typeface="Times New Roman" panose="02020603050405020304" pitchFamily="18" charset="0"/>
              </a:rPr>
              <a:t>“Time in key billets, completing additional MOS skills progression courses/additional MOS' tied to career progression in that MOS.”</a:t>
            </a:r>
          </a:p>
          <a:p>
            <a:r>
              <a:rPr lang="en-US" sz="1300" dirty="0">
                <a:latin typeface="Times New Roman" panose="02020603050405020304" pitchFamily="18" charset="0"/>
                <a:cs typeface="Times New Roman" panose="02020603050405020304" pitchFamily="18" charset="0"/>
              </a:rPr>
              <a:t>How the board viewed the record of a Marine who was chosen as an alternate last year</a:t>
            </a:r>
          </a:p>
          <a:p>
            <a:pPr lvl="1"/>
            <a:r>
              <a:rPr lang="en-US" sz="1300" dirty="0">
                <a:latin typeface="Times New Roman" panose="02020603050405020304" pitchFamily="18" charset="0"/>
                <a:cs typeface="Times New Roman" panose="02020603050405020304" pitchFamily="18" charset="0"/>
              </a:rPr>
              <a:t>“It was a benefit to the Marine, but it didn't guarantee they were at the top as the totality of the population and their competitiveness was re-evaluated.”</a:t>
            </a:r>
          </a:p>
          <a:p>
            <a:pPr lvl="1"/>
            <a:r>
              <a:rPr lang="en-US" sz="1300" dirty="0">
                <a:latin typeface="Times New Roman" panose="02020603050405020304" pitchFamily="18" charset="0"/>
                <a:cs typeface="Times New Roman" panose="02020603050405020304" pitchFamily="18" charset="0"/>
              </a:rPr>
              <a:t>“The selection of a Marine from the previous year's board was seen as highly competitive and was taken into consideration going into this year's board. This is a double edge sword though, as each year the population eligible for selection will change along with the competitiveness in each PMOS each year, therefore a Marine must continue to perform otherwise their previous year's selection as an alternate will be of no benefit. In other words, stay hungry.”</a:t>
            </a:r>
          </a:p>
          <a:p>
            <a:pPr lvl="2">
              <a:spcBef>
                <a:spcPts val="300"/>
              </a:spcBef>
              <a:defRPr/>
            </a:pPr>
            <a:endParaRPr lang="en-US" altLang="en-US" sz="1300" dirty="0">
              <a:latin typeface="Times New Roman" panose="02020603050405020304" pitchFamily="18" charset="0"/>
              <a:cs typeface="Times New Roman" panose="02020603050405020304" pitchFamily="18" charset="0"/>
            </a:endParaRPr>
          </a:p>
          <a:p>
            <a:pPr lvl="2">
              <a:spcBef>
                <a:spcPts val="300"/>
              </a:spcBef>
              <a:defRPr/>
            </a:pPr>
            <a:endParaRPr lang="en-US" sz="1300"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39A49F6-E254-4843-B1FE-CF340D8B12BC}" type="slidenum">
              <a:rPr lang="en-US" sz="1200" smtClean="0">
                <a:latin typeface="Times New Roman" panose="02020603050405020304" pitchFamily="18" charset="0"/>
                <a:cs typeface="Times New Roman" panose="02020603050405020304" pitchFamily="18" charset="0"/>
              </a:rPr>
              <a:pPr/>
              <a:t>25</a:t>
            </a:fld>
            <a:endParaRPr lang="en-US" sz="1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EC9B670-9E57-A9A8-F45A-A4C32A6229C3}"/>
              </a:ext>
            </a:extLst>
          </p:cNvPr>
          <p:cNvSpPr txBox="1"/>
          <p:nvPr/>
        </p:nvSpPr>
        <p:spPr>
          <a:xfrm>
            <a:off x="212557" y="6538912"/>
            <a:ext cx="8718885" cy="246221"/>
          </a:xfrm>
          <a:prstGeom prst="rect">
            <a:avLst/>
          </a:prstGeom>
          <a:noFill/>
        </p:spPr>
        <p:txBody>
          <a:bodyPr wrap="square">
            <a:spAutoFit/>
          </a:bodyPr>
          <a:lstStyle/>
          <a:p>
            <a:pPr marL="0" indent="0" algn="ctr">
              <a:buNone/>
              <a:defRPr/>
            </a:pPr>
            <a:r>
              <a:rPr lang="en-US" altLang="en-US" sz="1000" dirty="0">
                <a:latin typeface="Times New Roman" panose="02020603050405020304" pitchFamily="18" charset="0"/>
                <a:cs typeface="Times New Roman" panose="02020603050405020304" pitchFamily="18" charset="0"/>
              </a:rPr>
              <a:t>“PULLED VERBATIM FROM BOARD MEMBER COMPLETED CAREER COUNSELOR SURVEYS”</a:t>
            </a:r>
            <a:endParaRPr lang="en-US" sz="1000" dirty="0"/>
          </a:p>
        </p:txBody>
      </p:sp>
    </p:spTree>
    <p:extLst>
      <p:ext uri="{BB962C8B-B14F-4D97-AF65-F5344CB8AC3E}">
        <p14:creationId xmlns:p14="http://schemas.microsoft.com/office/powerpoint/2010/main" val="350103404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a:extLst>
              <a:ext uri="{FF2B5EF4-FFF2-40B4-BE49-F238E27FC236}">
                <a16:creationId xmlns:a16="http://schemas.microsoft.com/office/drawing/2014/main" id="{7D44612C-967C-C430-A968-A6829FF2034F}"/>
              </a:ext>
            </a:extLst>
          </p:cNvPr>
          <p:cNvSpPr>
            <a:spLocks noGrp="1" noChangeArrowheads="1"/>
          </p:cNvSpPr>
          <p:nvPr>
            <p:ph type="ctrTitle"/>
          </p:nvPr>
        </p:nvSpPr>
        <p:spPr/>
        <p:txBody>
          <a:bodyPr vert="horz" lIns="91440" tIns="45720" rIns="91440" bIns="45720" rtlCol="0" anchor="ctr">
            <a:noAutofit/>
          </a:bodyPr>
          <a:lstStyle/>
          <a:p>
            <a:pPr eaLnBrk="0" hangingPunct="0">
              <a:spcBef>
                <a:spcPct val="50000"/>
              </a:spcBef>
            </a:pP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E-9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Outbrief</a:t>
            </a:r>
            <a:endParaRPr lang="en-US" alt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9911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E-9 Board Process</a:t>
            </a:r>
          </a:p>
        </p:txBody>
      </p:sp>
      <p:sp>
        <p:nvSpPr>
          <p:cNvPr id="3" name="Content Placeholder 2"/>
          <p:cNvSpPr>
            <a:spLocks noGrp="1"/>
          </p:cNvSpPr>
          <p:nvPr>
            <p:ph idx="1"/>
          </p:nvPr>
        </p:nvSpPr>
        <p:spPr>
          <a:xfrm>
            <a:off x="152399" y="1158875"/>
            <a:ext cx="8620913" cy="5562600"/>
          </a:xfrm>
        </p:spPr>
        <p:txBody>
          <a:bodyPr>
            <a:noAutofit/>
          </a:bodyPr>
          <a:lstStyle/>
          <a:p>
            <a:r>
              <a:rPr lang="en-US" sz="1400" dirty="0">
                <a:latin typeface="Times New Roman" panose="02020603050405020304" pitchFamily="18" charset="0"/>
                <a:cs typeface="Times New Roman" panose="02020603050405020304" pitchFamily="18" charset="0"/>
              </a:rPr>
              <a:t>Purpose: consider the best and fully qualified Marines for promotion to meet the needs of the Marine Corps.  </a:t>
            </a:r>
          </a:p>
          <a:p>
            <a:pPr>
              <a:lnSpc>
                <a:spcPct val="80000"/>
              </a:lnSpc>
              <a:defRPr/>
            </a:pPr>
            <a:r>
              <a:rPr lang="en-US" sz="1400" dirty="0">
                <a:highlight>
                  <a:srgbClr val="FFFFFF"/>
                </a:highlight>
                <a:latin typeface="Times New Roman" panose="02020603050405020304" pitchFamily="18" charset="0"/>
                <a:cs typeface="Times New Roman" panose="02020603050405020304" pitchFamily="18" charset="0"/>
              </a:rPr>
              <a:t>Total AZ/</a:t>
            </a:r>
            <a:r>
              <a:rPr lang="en-US" sz="1400" dirty="0" err="1">
                <a:highlight>
                  <a:srgbClr val="FFFFFF"/>
                </a:highlight>
                <a:latin typeface="Times New Roman" panose="02020603050405020304" pitchFamily="18" charset="0"/>
                <a:cs typeface="Times New Roman" panose="02020603050405020304" pitchFamily="18" charset="0"/>
              </a:rPr>
              <a:t>IZ</a:t>
            </a:r>
            <a:r>
              <a:rPr lang="en-US" sz="1400" dirty="0">
                <a:highlight>
                  <a:srgbClr val="FFFFFF"/>
                </a:highlight>
                <a:latin typeface="Times New Roman" panose="02020603050405020304" pitchFamily="18" charset="0"/>
                <a:cs typeface="Times New Roman" panose="02020603050405020304" pitchFamily="18" charset="0"/>
              </a:rPr>
              <a:t> cases: 681</a:t>
            </a:r>
          </a:p>
          <a:p>
            <a:pPr lvl="1" fontAlgn="auto">
              <a:lnSpc>
                <a:spcPct val="80000"/>
              </a:lnSpc>
              <a:spcAft>
                <a:spcPts val="0"/>
              </a:spcAft>
              <a:defRPr/>
            </a:pPr>
            <a:r>
              <a:rPr lang="en-US" sz="1400" dirty="0">
                <a:highlight>
                  <a:srgbClr val="FFFFFF"/>
                </a:highlight>
                <a:latin typeface="Times New Roman" panose="02020603050405020304" pitchFamily="18" charset="0"/>
                <a:cs typeface="Times New Roman" panose="02020603050405020304" pitchFamily="18" charset="0"/>
              </a:rPr>
              <a:t>First Sergeant to Sergeant Major: 180 (</a:t>
            </a:r>
            <a:r>
              <a:rPr lang="en-US" sz="1400" dirty="0" err="1">
                <a:highlight>
                  <a:srgbClr val="FFFFFF"/>
                </a:highlight>
                <a:latin typeface="Times New Roman" panose="02020603050405020304" pitchFamily="18" charset="0"/>
                <a:cs typeface="Times New Roman" panose="02020603050405020304" pitchFamily="18" charset="0"/>
              </a:rPr>
              <a:t>AZ+IZ</a:t>
            </a:r>
            <a:r>
              <a:rPr lang="en-US" sz="1400" dirty="0">
                <a:highlight>
                  <a:srgbClr val="FFFFFF"/>
                </a:highlight>
                <a:latin typeface="Times New Roman" panose="02020603050405020304" pitchFamily="18" charset="0"/>
                <a:cs typeface="Times New Roman" panose="02020603050405020304" pitchFamily="18" charset="0"/>
              </a:rPr>
              <a:t>)</a:t>
            </a:r>
          </a:p>
          <a:p>
            <a:pPr lvl="1" fontAlgn="auto">
              <a:lnSpc>
                <a:spcPct val="80000"/>
              </a:lnSpc>
              <a:spcAft>
                <a:spcPts val="0"/>
              </a:spcAft>
              <a:defRPr/>
            </a:pPr>
            <a:r>
              <a:rPr lang="en-US" sz="1400" dirty="0">
                <a:highlight>
                  <a:srgbClr val="FFFFFF"/>
                </a:highlight>
                <a:latin typeface="Times New Roman" panose="02020603050405020304" pitchFamily="18" charset="0"/>
                <a:cs typeface="Times New Roman" panose="02020603050405020304" pitchFamily="18" charset="0"/>
              </a:rPr>
              <a:t>Master Sergeant to Master Gunnery Sergeant: 501 (AZ +</a:t>
            </a:r>
            <a:r>
              <a:rPr lang="en-US" sz="1400" dirty="0" err="1">
                <a:highlight>
                  <a:srgbClr val="FFFFFF"/>
                </a:highlight>
                <a:latin typeface="Times New Roman" panose="02020603050405020304" pitchFamily="18" charset="0"/>
                <a:cs typeface="Times New Roman" panose="02020603050405020304" pitchFamily="18" charset="0"/>
              </a:rPr>
              <a:t>IZ</a:t>
            </a:r>
            <a:r>
              <a:rPr lang="en-US" sz="1400" dirty="0">
                <a:highlight>
                  <a:srgbClr val="FFFFFF"/>
                </a:highlight>
                <a:latin typeface="Times New Roman" panose="02020603050405020304" pitchFamily="18" charset="0"/>
                <a:cs typeface="Times New Roman" panose="02020603050405020304" pitchFamily="18" charset="0"/>
              </a:rPr>
              <a:t>)</a:t>
            </a:r>
          </a:p>
          <a:p>
            <a:pPr lvl="1">
              <a:lnSpc>
                <a:spcPct val="80000"/>
              </a:lnSpc>
              <a:defRPr/>
            </a:pPr>
            <a:r>
              <a:rPr lang="en-US" sz="1400" dirty="0">
                <a:highlight>
                  <a:srgbClr val="FFFFFF"/>
                </a:highlight>
                <a:latin typeface="Times New Roman" panose="02020603050405020304" pitchFamily="18" charset="0"/>
                <a:cs typeface="Times New Roman" panose="02020603050405020304" pitchFamily="18" charset="0"/>
              </a:rPr>
              <a:t>~ 34 cases per member decrease by 5 from FY24 (39)</a:t>
            </a:r>
          </a:p>
          <a:p>
            <a:pPr>
              <a:lnSpc>
                <a:spcPct val="80000"/>
              </a:lnSpc>
              <a:defRPr/>
            </a:pPr>
            <a:r>
              <a:rPr lang="en-US" sz="1400" dirty="0">
                <a:highlight>
                  <a:srgbClr val="FFFFFF"/>
                </a:highlight>
                <a:latin typeface="Times New Roman" panose="02020603050405020304" pitchFamily="18" charset="0"/>
                <a:cs typeface="Times New Roman" panose="02020603050405020304" pitchFamily="18" charset="0"/>
              </a:rPr>
              <a:t>Total BZ cases: 303</a:t>
            </a:r>
          </a:p>
          <a:p>
            <a:pPr lvl="1">
              <a:lnSpc>
                <a:spcPct val="80000"/>
              </a:lnSpc>
              <a:defRPr/>
            </a:pPr>
            <a:r>
              <a:rPr lang="en-US" sz="1400" dirty="0">
                <a:highlight>
                  <a:srgbClr val="FFFFFF"/>
                </a:highlight>
                <a:latin typeface="Times New Roman" panose="02020603050405020304" pitchFamily="18" charset="0"/>
                <a:cs typeface="Times New Roman" panose="02020603050405020304" pitchFamily="18" charset="0"/>
              </a:rPr>
              <a:t>President screened for premier/non-premier</a:t>
            </a:r>
          </a:p>
          <a:p>
            <a:pPr lvl="1">
              <a:lnSpc>
                <a:spcPct val="80000"/>
              </a:lnSpc>
              <a:defRPr/>
            </a:pPr>
            <a:r>
              <a:rPr lang="en-US" sz="1400" dirty="0">
                <a:highlight>
                  <a:srgbClr val="FFFFFF"/>
                </a:highlight>
                <a:latin typeface="Times New Roman" panose="02020603050405020304" pitchFamily="18" charset="0"/>
                <a:cs typeface="Times New Roman" panose="02020603050405020304" pitchFamily="18" charset="0"/>
              </a:rPr>
              <a:t>Pulled 44 into </a:t>
            </a:r>
            <a:r>
              <a:rPr lang="en-US" sz="1400" dirty="0" err="1">
                <a:highlight>
                  <a:srgbClr val="FFFFFF"/>
                </a:highlight>
                <a:latin typeface="Times New Roman" panose="02020603050405020304" pitchFamily="18" charset="0"/>
                <a:cs typeface="Times New Roman" panose="02020603050405020304" pitchFamily="18" charset="0"/>
              </a:rPr>
              <a:t>IZ</a:t>
            </a:r>
            <a:r>
              <a:rPr lang="en-US" sz="1400" dirty="0">
                <a:highlight>
                  <a:srgbClr val="FFFFFF"/>
                </a:highlight>
                <a:latin typeface="Times New Roman" panose="02020603050405020304" pitchFamily="18" charset="0"/>
                <a:cs typeface="Times New Roman" panose="02020603050405020304" pitchFamily="18" charset="0"/>
              </a:rPr>
              <a:t> for consideration</a:t>
            </a:r>
          </a:p>
          <a:p>
            <a:r>
              <a:rPr lang="en-US" sz="1400" dirty="0">
                <a:highlight>
                  <a:srgbClr val="FFFFFF"/>
                </a:highlight>
                <a:latin typeface="Times New Roman" panose="02020603050405020304" pitchFamily="18" charset="0"/>
                <a:cs typeface="Times New Roman" panose="02020603050405020304" pitchFamily="18" charset="0"/>
              </a:rPr>
              <a:t>Selection Board convened 15 October 2024 </a:t>
            </a:r>
          </a:p>
          <a:p>
            <a:pPr lvl="1"/>
            <a:r>
              <a:rPr lang="en-US" sz="1400" dirty="0">
                <a:highlight>
                  <a:srgbClr val="FFFFFF"/>
                </a:highlight>
                <a:latin typeface="Times New Roman" panose="02020603050405020304" pitchFamily="18" charset="0"/>
                <a:cs typeface="Times New Roman" panose="02020603050405020304" pitchFamily="18" charset="0"/>
              </a:rPr>
              <a:t>E9 portion: 17 – 26 October </a:t>
            </a:r>
          </a:p>
          <a:p>
            <a:pPr lvl="1"/>
            <a:r>
              <a:rPr lang="en-US" sz="1400" dirty="0">
                <a:highlight>
                  <a:srgbClr val="FFFFFF"/>
                </a:highlight>
                <a:latin typeface="Times New Roman" panose="02020603050405020304" pitchFamily="18" charset="0"/>
                <a:cs typeface="Times New Roman" panose="02020603050405020304" pitchFamily="18" charset="0"/>
              </a:rPr>
              <a:t>Monday  –  Saturday</a:t>
            </a:r>
          </a:p>
          <a:p>
            <a:pPr lvl="1">
              <a:lnSpc>
                <a:spcPct val="80000"/>
              </a:lnSpc>
              <a:defRPr/>
            </a:pPr>
            <a:r>
              <a:rPr lang="en-US" sz="1400" dirty="0">
                <a:highlight>
                  <a:srgbClr val="FFFFFF"/>
                </a:highlight>
                <a:latin typeface="Times New Roman" panose="02020603050405020304" pitchFamily="18" charset="0"/>
                <a:cs typeface="Times New Roman" panose="02020603050405020304" pitchFamily="18" charset="0"/>
              </a:rPr>
              <a:t>0730-1800, with 10 minute breaks approx. every hour</a:t>
            </a:r>
          </a:p>
          <a:p>
            <a:pPr lvl="1">
              <a:lnSpc>
                <a:spcPct val="80000"/>
              </a:lnSpc>
              <a:defRPr/>
            </a:pPr>
            <a:r>
              <a:rPr lang="en-US" altLang="en-US" sz="1400" dirty="0">
                <a:highlight>
                  <a:srgbClr val="FFFFFF"/>
                </a:highlight>
                <a:latin typeface="Times New Roman" panose="02020603050405020304" pitchFamily="18" charset="0"/>
                <a:cs typeface="Times New Roman" panose="02020603050405020304" pitchFamily="18" charset="0"/>
                <a:sym typeface="Wingdings" pitchFamily="2" charset="2"/>
              </a:rPr>
              <a:t>Prepped, briefed, and voted by </a:t>
            </a:r>
            <a:r>
              <a:rPr lang="en-US" altLang="en-US" sz="1400" dirty="0" err="1">
                <a:highlight>
                  <a:srgbClr val="FFFFFF"/>
                </a:highlight>
                <a:latin typeface="Times New Roman" panose="02020603050405020304" pitchFamily="18" charset="0"/>
                <a:cs typeface="Times New Roman" panose="02020603050405020304" pitchFamily="18" charset="0"/>
                <a:sym typeface="Wingdings" pitchFamily="2" charset="2"/>
              </a:rPr>
              <a:t>IMOS</a:t>
            </a:r>
            <a:r>
              <a:rPr lang="en-US" altLang="en-US" sz="1400" dirty="0">
                <a:highlight>
                  <a:srgbClr val="FFFFFF"/>
                </a:highlight>
                <a:latin typeface="Times New Roman" panose="02020603050405020304" pitchFamily="18" charset="0"/>
                <a:cs typeface="Times New Roman" panose="02020603050405020304" pitchFamily="18" charset="0"/>
                <a:sym typeface="Wingdings" pitchFamily="2" charset="2"/>
              </a:rPr>
              <a:t> size order (9 days)</a:t>
            </a:r>
          </a:p>
          <a:p>
            <a:pPr lvl="2">
              <a:lnSpc>
                <a:spcPct val="80000"/>
              </a:lnSpc>
              <a:defRPr/>
            </a:pPr>
            <a:r>
              <a:rPr lang="en-US" altLang="en-US" sz="1400" dirty="0">
                <a:highlight>
                  <a:srgbClr val="FFFFFF"/>
                </a:highlight>
                <a:latin typeface="Times New Roman" panose="02020603050405020304" pitchFamily="18" charset="0"/>
                <a:cs typeface="Times New Roman" panose="02020603050405020304" pitchFamily="18" charset="0"/>
                <a:sym typeface="Wingdings" pitchFamily="2" charset="2"/>
              </a:rPr>
              <a:t>Days only preparing: 1 / 11%</a:t>
            </a:r>
          </a:p>
          <a:p>
            <a:pPr lvl="2">
              <a:lnSpc>
                <a:spcPct val="80000"/>
              </a:lnSpc>
              <a:defRPr/>
            </a:pPr>
            <a:r>
              <a:rPr lang="en-US" altLang="en-US" sz="1400" dirty="0">
                <a:highlight>
                  <a:srgbClr val="FFFFFF"/>
                </a:highlight>
                <a:latin typeface="Times New Roman" panose="02020603050405020304" pitchFamily="18" charset="0"/>
                <a:cs typeface="Times New Roman" panose="02020603050405020304" pitchFamily="18" charset="0"/>
                <a:sym typeface="Wingdings" pitchFamily="2" charset="2"/>
              </a:rPr>
              <a:t>Days only briefing: 2 / 22%</a:t>
            </a:r>
          </a:p>
          <a:p>
            <a:pPr lvl="2">
              <a:lnSpc>
                <a:spcPct val="80000"/>
              </a:lnSpc>
              <a:defRPr/>
            </a:pPr>
            <a:r>
              <a:rPr lang="en-US" altLang="en-US" sz="1400" dirty="0">
                <a:highlight>
                  <a:srgbClr val="FFFFFF"/>
                </a:highlight>
                <a:latin typeface="Times New Roman" panose="02020603050405020304" pitchFamily="18" charset="0"/>
                <a:cs typeface="Times New Roman" panose="02020603050405020304" pitchFamily="18" charset="0"/>
                <a:sym typeface="Wingdings" pitchFamily="2" charset="2"/>
              </a:rPr>
              <a:t>Days combined preparing/briefing: 6 / 67%</a:t>
            </a:r>
          </a:p>
          <a:p>
            <a:pPr lvl="1">
              <a:lnSpc>
                <a:spcPct val="80000"/>
              </a:lnSpc>
              <a:defRPr/>
            </a:pPr>
            <a:r>
              <a:rPr lang="en-US" altLang="en-US" sz="1400" dirty="0">
                <a:highlight>
                  <a:srgbClr val="FFFFFF"/>
                </a:highlight>
                <a:latin typeface="Times New Roman" panose="02020603050405020304" pitchFamily="18" charset="0"/>
                <a:cs typeface="Times New Roman" panose="02020603050405020304" pitchFamily="18" charset="0"/>
              </a:rPr>
              <a:t>Prep time was approximately 50 minutes per case</a:t>
            </a:r>
          </a:p>
          <a:p>
            <a:pPr lvl="1">
              <a:defRPr/>
            </a:pPr>
            <a:r>
              <a:rPr lang="en-US" altLang="en-US" sz="1400" dirty="0">
                <a:highlight>
                  <a:srgbClr val="FFFFFF"/>
                </a:highlight>
                <a:latin typeface="Times New Roman" panose="02020603050405020304" pitchFamily="18" charset="0"/>
                <a:cs typeface="Times New Roman" panose="02020603050405020304" pitchFamily="18" charset="0"/>
              </a:rPr>
              <a:t>Briefing time allocation: </a:t>
            </a:r>
          </a:p>
          <a:p>
            <a:pPr lvl="2">
              <a:defRPr/>
            </a:pPr>
            <a:r>
              <a:rPr lang="en-US" altLang="en-US" sz="1400" dirty="0">
                <a:highlight>
                  <a:srgbClr val="FFFFFF"/>
                </a:highlight>
                <a:latin typeface="Times New Roman" panose="02020603050405020304" pitchFamily="18" charset="0"/>
                <a:cs typeface="Times New Roman" panose="02020603050405020304" pitchFamily="18" charset="0"/>
              </a:rPr>
              <a:t>3:00 (all </a:t>
            </a:r>
            <a:r>
              <a:rPr lang="en-US" altLang="en-US" sz="1400" dirty="0" err="1">
                <a:highlight>
                  <a:srgbClr val="FFFFFF"/>
                </a:highlight>
                <a:latin typeface="Times New Roman" panose="02020603050405020304" pitchFamily="18" charset="0"/>
                <a:cs typeface="Times New Roman" panose="02020603050405020304" pitchFamily="18" charset="0"/>
              </a:rPr>
              <a:t>PME</a:t>
            </a:r>
            <a:r>
              <a:rPr lang="en-US" altLang="en-US" sz="1400" dirty="0">
                <a:highlight>
                  <a:srgbClr val="FFFFFF"/>
                </a:highlight>
                <a:latin typeface="Times New Roman" panose="02020603050405020304" pitchFamily="18" charset="0"/>
                <a:cs typeface="Times New Roman" panose="02020603050405020304" pitchFamily="18" charset="0"/>
              </a:rPr>
              <a:t> complete Marines) </a:t>
            </a:r>
          </a:p>
          <a:p>
            <a:pPr lvl="2">
              <a:defRPr/>
            </a:pPr>
            <a:r>
              <a:rPr lang="en-US" altLang="en-US" sz="1400" dirty="0">
                <a:highlight>
                  <a:srgbClr val="FFFFFF"/>
                </a:highlight>
                <a:latin typeface="Times New Roman" panose="02020603050405020304" pitchFamily="18" charset="0"/>
                <a:cs typeface="Times New Roman" panose="02020603050405020304" pitchFamily="18" charset="0"/>
              </a:rPr>
              <a:t>Discussions done between briefs to not take up allocated briefing time </a:t>
            </a:r>
          </a:p>
          <a:p>
            <a:pPr lvl="2">
              <a:defRPr/>
            </a:pPr>
            <a:r>
              <a:rPr lang="en-US" altLang="en-US" sz="1400" dirty="0">
                <a:highlight>
                  <a:srgbClr val="FFFFFF"/>
                </a:highlight>
                <a:latin typeface="Times New Roman" panose="02020603050405020304" pitchFamily="18" charset="0"/>
                <a:cs typeface="Times New Roman" panose="02020603050405020304" pitchFamily="18" charset="0"/>
              </a:rPr>
              <a:t>No brief (</a:t>
            </a:r>
            <a:r>
              <a:rPr lang="en-US" altLang="en-US" sz="1400" dirty="0" err="1">
                <a:highlight>
                  <a:srgbClr val="FFFFFF"/>
                </a:highlight>
                <a:latin typeface="Times New Roman" panose="02020603050405020304" pitchFamily="18" charset="0"/>
                <a:cs typeface="Times New Roman" panose="02020603050405020304" pitchFamily="18" charset="0"/>
              </a:rPr>
              <a:t>PME</a:t>
            </a:r>
            <a:r>
              <a:rPr lang="en-US" altLang="en-US" sz="1400" dirty="0">
                <a:highlight>
                  <a:srgbClr val="FFFFFF"/>
                </a:highlight>
                <a:latin typeface="Times New Roman" panose="02020603050405020304" pitchFamily="18" charset="0"/>
                <a:cs typeface="Times New Roman" panose="02020603050405020304" pitchFamily="18" charset="0"/>
              </a:rPr>
              <a:t> incomplete or requested non-selection)</a:t>
            </a:r>
            <a:endParaRPr lang="en-US" altLang="en-US" sz="1400" dirty="0">
              <a:latin typeface="Times New Roman" panose="02020603050405020304" pitchFamily="18" charset="0"/>
              <a:cs typeface="Times New Roman" panose="02020603050405020304" pitchFamily="18" charset="0"/>
            </a:endParaRPr>
          </a:p>
          <a:p>
            <a:pPr>
              <a:defRPr/>
            </a:pPr>
            <a:endParaRPr lang="en-US" altLang="en-US" sz="1600" dirty="0">
              <a:latin typeface="Times New Roman" panose="02020603050405020304" pitchFamily="18" charset="0"/>
              <a:cs typeface="Times New Roman" panose="02020603050405020304" pitchFamily="18" charset="0"/>
              <a:sym typeface="Wingdings" pitchFamily="2" charset="2"/>
            </a:endParaRPr>
          </a:p>
        </p:txBody>
      </p:sp>
      <p:sp>
        <p:nvSpPr>
          <p:cNvPr id="4" name="Slide Number Placeholder 3"/>
          <p:cNvSpPr>
            <a:spLocks noGrp="1"/>
          </p:cNvSpPr>
          <p:nvPr>
            <p:ph type="sldNum" sz="quarter" idx="12"/>
          </p:nvPr>
        </p:nvSpPr>
        <p:spPr>
          <a:xfrm>
            <a:off x="7848600" y="6356350"/>
            <a:ext cx="1295400" cy="365125"/>
          </a:xfrm>
        </p:spPr>
        <p:txBody>
          <a:bodyPr/>
          <a:lstStyle/>
          <a:p>
            <a:fld id="{339A49F6-E254-4843-B1FE-CF340D8B12BC}" type="slidenum">
              <a:rPr lang="en-US" sz="1200" smtClean="0">
                <a:latin typeface="Times New Roman" panose="02020603050405020304" pitchFamily="18" charset="0"/>
                <a:cs typeface="Times New Roman" panose="02020603050405020304" pitchFamily="18" charset="0"/>
              </a:rPr>
              <a:pPr/>
              <a:t>27</a:t>
            </a:fld>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698282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74" y="0"/>
            <a:ext cx="8402626" cy="1066800"/>
          </a:xfrm>
        </p:spPr>
        <p:txBody>
          <a:bodyPr/>
          <a:lstStyle/>
          <a:p>
            <a:r>
              <a:rPr lang="en-US" sz="4000" dirty="0">
                <a:latin typeface="Times New Roman" panose="02020603050405020304" pitchFamily="18" charset="0"/>
                <a:cs typeface="Times New Roman" panose="02020603050405020304" pitchFamily="18" charset="0"/>
              </a:rPr>
              <a:t>E-9 Call Outs</a:t>
            </a:r>
          </a:p>
        </p:txBody>
      </p:sp>
      <p:sp>
        <p:nvSpPr>
          <p:cNvPr id="4" name="Slide Number Placeholder 3"/>
          <p:cNvSpPr>
            <a:spLocks noGrp="1"/>
          </p:cNvSpPr>
          <p:nvPr>
            <p:ph type="sldNum" sz="quarter" idx="12"/>
          </p:nvPr>
        </p:nvSpPr>
        <p:spPr/>
        <p:txBody>
          <a:bodyPr/>
          <a:lstStyle/>
          <a:p>
            <a:fld id="{339A49F6-E254-4843-B1FE-CF340D8B12BC}" type="slidenum">
              <a:rPr lang="en-US" sz="1200" smtClean="0">
                <a:latin typeface="Times New Roman" panose="02020603050405020304" pitchFamily="18" charset="0"/>
                <a:cs typeface="Times New Roman" panose="02020603050405020304" pitchFamily="18" charset="0"/>
              </a:rPr>
              <a:pPr/>
              <a:t>28</a:t>
            </a:fld>
            <a:endParaRPr lang="en-US" sz="1200" dirty="0">
              <a:latin typeface="Times New Roman" panose="02020603050405020304" pitchFamily="18" charset="0"/>
              <a:cs typeface="Times New Roman" panose="02020603050405020304" pitchFamily="18" charset="0"/>
            </a:endParaRPr>
          </a:p>
        </p:txBody>
      </p:sp>
      <p:sp>
        <p:nvSpPr>
          <p:cNvPr id="5" name="Content Placeholder 2"/>
          <p:cNvSpPr>
            <a:spLocks noGrp="1"/>
          </p:cNvSpPr>
          <p:nvPr>
            <p:ph idx="1"/>
          </p:nvPr>
        </p:nvSpPr>
        <p:spPr>
          <a:xfrm>
            <a:off x="393724" y="1143000"/>
            <a:ext cx="8229600" cy="5578475"/>
          </a:xfrm>
        </p:spPr>
        <p:txBody>
          <a:bodyPr>
            <a:normAutofit/>
          </a:bodyPr>
          <a:lstStyle/>
          <a:p>
            <a:r>
              <a:rPr lang="en-US" sz="1600" dirty="0">
                <a:latin typeface="Times New Roman" panose="02020603050405020304" pitchFamily="18" charset="0"/>
                <a:cs typeface="Times New Roman" panose="02020603050405020304" pitchFamily="18" charset="0"/>
              </a:rPr>
              <a:t>BZ</a:t>
            </a:r>
          </a:p>
          <a:p>
            <a:pPr lvl="1"/>
            <a:r>
              <a:rPr lang="en-US" sz="1600" dirty="0">
                <a:latin typeface="Times New Roman" panose="02020603050405020304" pitchFamily="18" charset="0"/>
                <a:cs typeface="Times New Roman" panose="02020603050405020304" pitchFamily="18" charset="0"/>
              </a:rPr>
              <a:t>FY24 76% of those pulled in were selected (29/38) </a:t>
            </a:r>
          </a:p>
          <a:p>
            <a:pPr lvl="1"/>
            <a:r>
              <a:rPr lang="en-US" sz="1600" dirty="0">
                <a:latin typeface="Times New Roman" panose="02020603050405020304" pitchFamily="18" charset="0"/>
                <a:cs typeface="Times New Roman" panose="02020603050405020304" pitchFamily="18" charset="0"/>
              </a:rPr>
              <a:t>FY25 82% of those pulled in were selected (36/44) </a:t>
            </a:r>
          </a:p>
          <a:p>
            <a:pPr lvl="1"/>
            <a:r>
              <a:rPr lang="en-US" sz="1600" dirty="0">
                <a:latin typeface="Times New Roman" panose="02020603050405020304" pitchFamily="18" charset="0"/>
                <a:cs typeface="Times New Roman" panose="02020603050405020304" pitchFamily="18" charset="0"/>
              </a:rPr>
              <a:t>6%   </a:t>
            </a:r>
            <a:r>
              <a:rPr lang="en-US" sz="1600" b="1" dirty="0">
                <a:latin typeface="Times New Roman" panose="02020603050405020304" pitchFamily="18" charset="0"/>
                <a:cs typeface="Times New Roman" panose="02020603050405020304" pitchFamily="18" charset="0"/>
              </a:rPr>
              <a:t>INCREASE</a:t>
            </a:r>
          </a:p>
          <a:p>
            <a:r>
              <a:rPr lang="en-US" sz="1600" dirty="0">
                <a:latin typeface="Times New Roman" panose="02020603050405020304" pitchFamily="18" charset="0"/>
                <a:cs typeface="Times New Roman" panose="02020603050405020304" pitchFamily="18" charset="0"/>
              </a:rPr>
              <a:t>Female Selection</a:t>
            </a:r>
          </a:p>
          <a:p>
            <a:pPr lvl="1"/>
            <a:r>
              <a:rPr lang="en-US" sz="1600" dirty="0">
                <a:latin typeface="Times New Roman" panose="02020603050405020304" pitchFamily="18" charset="0"/>
                <a:cs typeface="Times New Roman" panose="02020603050405020304" pitchFamily="18" charset="0"/>
              </a:rPr>
              <a:t>FY24 SgtMaj : 43% // FY25 SgtMaj : 56%   </a:t>
            </a:r>
            <a:r>
              <a:rPr lang="en-US" altLang="en-US" sz="1600" b="1" dirty="0">
                <a:latin typeface="Times New Roman" panose="02020603050405020304" pitchFamily="18" charset="0"/>
                <a:cs typeface="Times New Roman" panose="02020603050405020304" pitchFamily="18" charset="0"/>
              </a:rPr>
              <a:t>INCREASE </a:t>
            </a:r>
          </a:p>
          <a:p>
            <a:pPr lvl="1"/>
            <a:r>
              <a:rPr lang="en-US" sz="1600" dirty="0">
                <a:latin typeface="Times New Roman" panose="02020603050405020304" pitchFamily="18" charset="0"/>
                <a:cs typeface="Times New Roman" panose="02020603050405020304" pitchFamily="18" charset="0"/>
              </a:rPr>
              <a:t>FY24 MGySgt : 48% // FY25 MGySgt : 42%   </a:t>
            </a:r>
            <a:r>
              <a:rPr lang="en-US" sz="1600" b="1" dirty="0">
                <a:latin typeface="Times New Roman" panose="02020603050405020304" pitchFamily="18" charset="0"/>
                <a:cs typeface="Times New Roman" panose="02020603050405020304" pitchFamily="18" charset="0"/>
              </a:rPr>
              <a:t>DECREASE </a:t>
            </a:r>
          </a:p>
          <a:p>
            <a:r>
              <a:rPr lang="en-US" sz="1600" dirty="0">
                <a:latin typeface="Times New Roman" panose="02020603050405020304" pitchFamily="18" charset="0"/>
                <a:cs typeface="Times New Roman" panose="02020603050405020304" pitchFamily="18" charset="0"/>
              </a:rPr>
              <a:t>Minority Selection</a:t>
            </a:r>
          </a:p>
          <a:p>
            <a:pPr lvl="1"/>
            <a:r>
              <a:rPr lang="en-US" sz="1600" dirty="0">
                <a:latin typeface="Times New Roman" panose="02020603050405020304" pitchFamily="18" charset="0"/>
                <a:cs typeface="Times New Roman" panose="02020603050405020304" pitchFamily="18" charset="0"/>
              </a:rPr>
              <a:t>FY24 SgtMaj : 42% // FY25 SgtMaj : 47%   </a:t>
            </a:r>
            <a:r>
              <a:rPr lang="en-US" altLang="en-US" sz="1600" b="1" dirty="0">
                <a:latin typeface="Times New Roman" panose="02020603050405020304" pitchFamily="18" charset="0"/>
                <a:cs typeface="Times New Roman" panose="02020603050405020304" pitchFamily="18" charset="0"/>
              </a:rPr>
              <a:t>INCREASE </a:t>
            </a:r>
          </a:p>
          <a:p>
            <a:pPr lvl="1"/>
            <a:r>
              <a:rPr lang="en-US" sz="1600" dirty="0">
                <a:latin typeface="Times New Roman" panose="02020603050405020304" pitchFamily="18" charset="0"/>
                <a:cs typeface="Times New Roman" panose="02020603050405020304" pitchFamily="18" charset="0"/>
              </a:rPr>
              <a:t>FY24 MGySgt : 38% // FY25 MGySgt : 38%</a:t>
            </a:r>
            <a:endParaRPr lang="en-US" sz="1600" b="1" dirty="0">
              <a:latin typeface="Times New Roman" panose="02020603050405020304" pitchFamily="18" charset="0"/>
              <a:cs typeface="Times New Roman" panose="02020603050405020304" pitchFamily="18" charset="0"/>
            </a:endParaRPr>
          </a:p>
          <a:p>
            <a:r>
              <a:rPr lang="en-US" sz="1600" dirty="0" err="1">
                <a:latin typeface="Times New Roman" panose="02020603050405020304" pitchFamily="18" charset="0"/>
                <a:cs typeface="Times New Roman" panose="02020603050405020304" pitchFamily="18" charset="0"/>
              </a:rPr>
              <a:t>PME</a:t>
            </a:r>
            <a:r>
              <a:rPr lang="en-US" sz="1600" dirty="0">
                <a:latin typeface="Times New Roman" panose="02020603050405020304" pitchFamily="18" charset="0"/>
                <a:cs typeface="Times New Roman" panose="02020603050405020304" pitchFamily="18" charset="0"/>
              </a:rPr>
              <a:t> Incomplete</a:t>
            </a:r>
          </a:p>
          <a:p>
            <a:pPr lvl="1">
              <a:defRPr/>
            </a:pPr>
            <a:r>
              <a:rPr lang="en-US" sz="1600" dirty="0">
                <a:latin typeface="Times New Roman" panose="02020603050405020304" pitchFamily="18" charset="0"/>
                <a:cs typeface="Times New Roman" panose="02020603050405020304" pitchFamily="18" charset="0"/>
              </a:rPr>
              <a:t>FY24 SgtMaj : 2.9% // FY25 SgtMaj : 0.5% (1/189)   </a:t>
            </a:r>
            <a:r>
              <a:rPr lang="en-US" sz="1600" b="1" dirty="0">
                <a:latin typeface="Times New Roman" panose="02020603050405020304" pitchFamily="18" charset="0"/>
                <a:cs typeface="Times New Roman" panose="02020603050405020304" pitchFamily="18" charset="0"/>
              </a:rPr>
              <a:t>DECREASE </a:t>
            </a:r>
          </a:p>
          <a:p>
            <a:pPr lvl="1">
              <a:defRPr/>
            </a:pPr>
            <a:r>
              <a:rPr lang="en-US" sz="1600" dirty="0">
                <a:latin typeface="Times New Roman" panose="02020603050405020304" pitchFamily="18" charset="0"/>
                <a:cs typeface="Times New Roman" panose="02020603050405020304" pitchFamily="18" charset="0"/>
              </a:rPr>
              <a:t>FY24 MGySgt : 6.2% // FY25 MGySgt : 6.0% (32/536)</a:t>
            </a:r>
            <a:endParaRPr lang="en-US" altLang="en-US" sz="1600" b="1" dirty="0">
              <a:latin typeface="Times New Roman" panose="02020603050405020304" pitchFamily="18" charset="0"/>
              <a:cs typeface="Times New Roman" panose="02020603050405020304" pitchFamily="18" charset="0"/>
            </a:endParaRPr>
          </a:p>
          <a:p>
            <a:r>
              <a:rPr lang="en-US" sz="1600" dirty="0">
                <a:highlight>
                  <a:srgbClr val="FFFFFF"/>
                </a:highlight>
                <a:latin typeface="Times New Roman" panose="02020603050405020304" pitchFamily="18" charset="0"/>
                <a:cs typeface="Times New Roman" panose="02020603050405020304" pitchFamily="18" charset="0"/>
              </a:rPr>
              <a:t>2x shortfalls </a:t>
            </a:r>
          </a:p>
          <a:p>
            <a:pPr lvl="1">
              <a:defRPr/>
            </a:pPr>
            <a:r>
              <a:rPr lang="en-US" sz="1600" dirty="0">
                <a:latin typeface="Times New Roman" panose="02020603050405020304" pitchFamily="18" charset="0"/>
                <a:cs typeface="Times New Roman" panose="02020603050405020304" pitchFamily="18" charset="0"/>
              </a:rPr>
              <a:t>0451 Air Delivery</a:t>
            </a:r>
          </a:p>
          <a:p>
            <a:pPr lvl="1">
              <a:defRPr/>
            </a:pPr>
            <a:r>
              <a:rPr lang="en-US" sz="1600" dirty="0">
                <a:latin typeface="Times New Roman" panose="02020603050405020304" pitchFamily="18" charset="0"/>
                <a:cs typeface="Times New Roman" panose="02020603050405020304" pitchFamily="18" charset="0"/>
              </a:rPr>
              <a:t>4133 MCCS</a:t>
            </a:r>
          </a:p>
        </p:txBody>
      </p:sp>
    </p:spTree>
    <p:extLst>
      <p:ext uri="{BB962C8B-B14F-4D97-AF65-F5344CB8AC3E}">
        <p14:creationId xmlns:p14="http://schemas.microsoft.com/office/powerpoint/2010/main" val="1962311086"/>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74" y="9331"/>
            <a:ext cx="8402626" cy="1066800"/>
          </a:xfrm>
        </p:spPr>
        <p:txBody>
          <a:bodyPr/>
          <a:lstStyle/>
          <a:p>
            <a:r>
              <a:rPr lang="en-US" sz="4000" dirty="0">
                <a:latin typeface="Times New Roman" panose="02020603050405020304" pitchFamily="18" charset="0"/>
                <a:cs typeface="Times New Roman" panose="02020603050405020304" pitchFamily="18" charset="0"/>
              </a:rPr>
              <a:t>SgtMaj Statistics</a:t>
            </a:r>
          </a:p>
        </p:txBody>
      </p:sp>
      <p:sp>
        <p:nvSpPr>
          <p:cNvPr id="4" name="Slide Number Placeholder 3"/>
          <p:cNvSpPr>
            <a:spLocks noGrp="1"/>
          </p:cNvSpPr>
          <p:nvPr>
            <p:ph type="sldNum" sz="quarter" idx="12"/>
          </p:nvPr>
        </p:nvSpPr>
        <p:spPr/>
        <p:txBody>
          <a:bodyPr/>
          <a:lstStyle/>
          <a:p>
            <a:fld id="{339A49F6-E254-4843-B1FE-CF340D8B12BC}" type="slidenum">
              <a:rPr lang="en-US" sz="1200" smtClean="0">
                <a:latin typeface="Times New Roman" panose="02020603050405020304" pitchFamily="18" charset="0"/>
                <a:cs typeface="Times New Roman" panose="02020603050405020304" pitchFamily="18" charset="0"/>
              </a:rPr>
              <a:pPr/>
              <a:t>29</a:t>
            </a:fld>
            <a:endParaRPr lang="en-US" sz="1200" dirty="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9C075DF5-2CE6-2213-ED13-0C46CF9BFD15}"/>
              </a:ext>
            </a:extLst>
          </p:cNvPr>
          <p:cNvGraphicFramePr>
            <a:graphicFrameLocks noGrp="1"/>
          </p:cNvGraphicFramePr>
          <p:nvPr>
            <p:extLst>
              <p:ext uri="{D42A27DB-BD31-4B8C-83A1-F6EECF244321}">
                <p14:modId xmlns:p14="http://schemas.microsoft.com/office/powerpoint/2010/main" val="975133177"/>
              </p:ext>
            </p:extLst>
          </p:nvPr>
        </p:nvGraphicFramePr>
        <p:xfrm>
          <a:off x="183648" y="1501140"/>
          <a:ext cx="6303974" cy="2228850"/>
        </p:xfrm>
        <a:graphic>
          <a:graphicData uri="http://schemas.openxmlformats.org/drawingml/2006/table">
            <a:tbl>
              <a:tblPr/>
              <a:tblGrid>
                <a:gridCol w="817574">
                  <a:extLst>
                    <a:ext uri="{9D8B030D-6E8A-4147-A177-3AD203B41FA5}">
                      <a16:colId xmlns:a16="http://schemas.microsoft.com/office/drawing/2014/main" val="4130339416"/>
                    </a:ext>
                  </a:extLst>
                </a:gridCol>
                <a:gridCol w="609600">
                  <a:extLst>
                    <a:ext uri="{9D8B030D-6E8A-4147-A177-3AD203B41FA5}">
                      <a16:colId xmlns:a16="http://schemas.microsoft.com/office/drawing/2014/main" val="3168337918"/>
                    </a:ext>
                  </a:extLst>
                </a:gridCol>
                <a:gridCol w="609600">
                  <a:extLst>
                    <a:ext uri="{9D8B030D-6E8A-4147-A177-3AD203B41FA5}">
                      <a16:colId xmlns:a16="http://schemas.microsoft.com/office/drawing/2014/main" val="3261030571"/>
                    </a:ext>
                  </a:extLst>
                </a:gridCol>
                <a:gridCol w="609600">
                  <a:extLst>
                    <a:ext uri="{9D8B030D-6E8A-4147-A177-3AD203B41FA5}">
                      <a16:colId xmlns:a16="http://schemas.microsoft.com/office/drawing/2014/main" val="1750244817"/>
                    </a:ext>
                  </a:extLst>
                </a:gridCol>
                <a:gridCol w="609600">
                  <a:extLst>
                    <a:ext uri="{9D8B030D-6E8A-4147-A177-3AD203B41FA5}">
                      <a16:colId xmlns:a16="http://schemas.microsoft.com/office/drawing/2014/main" val="3330812019"/>
                    </a:ext>
                  </a:extLst>
                </a:gridCol>
                <a:gridCol w="609600">
                  <a:extLst>
                    <a:ext uri="{9D8B030D-6E8A-4147-A177-3AD203B41FA5}">
                      <a16:colId xmlns:a16="http://schemas.microsoft.com/office/drawing/2014/main" val="3167419847"/>
                    </a:ext>
                  </a:extLst>
                </a:gridCol>
                <a:gridCol w="609600">
                  <a:extLst>
                    <a:ext uri="{9D8B030D-6E8A-4147-A177-3AD203B41FA5}">
                      <a16:colId xmlns:a16="http://schemas.microsoft.com/office/drawing/2014/main" val="2516802130"/>
                    </a:ext>
                  </a:extLst>
                </a:gridCol>
                <a:gridCol w="609600">
                  <a:extLst>
                    <a:ext uri="{9D8B030D-6E8A-4147-A177-3AD203B41FA5}">
                      <a16:colId xmlns:a16="http://schemas.microsoft.com/office/drawing/2014/main" val="164796012"/>
                    </a:ext>
                  </a:extLst>
                </a:gridCol>
                <a:gridCol w="609600">
                  <a:extLst>
                    <a:ext uri="{9D8B030D-6E8A-4147-A177-3AD203B41FA5}">
                      <a16:colId xmlns:a16="http://schemas.microsoft.com/office/drawing/2014/main" val="2156438349"/>
                    </a:ext>
                  </a:extLst>
                </a:gridCol>
                <a:gridCol w="609600">
                  <a:extLst>
                    <a:ext uri="{9D8B030D-6E8A-4147-A177-3AD203B41FA5}">
                      <a16:colId xmlns:a16="http://schemas.microsoft.com/office/drawing/2014/main" val="3631273265"/>
                    </a:ext>
                  </a:extLst>
                </a:gridCol>
              </a:tblGrid>
              <a:tr h="190500">
                <a:tc>
                  <a:txBody>
                    <a:bodyPr/>
                    <a:lstStyle/>
                    <a:p>
                      <a:pPr algn="l"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Race/Ethnic profile for the FY25 SgtMaj Promotion Board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30986561"/>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Female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Total Female and 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78472698"/>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Con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Con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Con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8215843"/>
                  </a:ext>
                </a:extLst>
              </a:tr>
              <a:tr h="190500">
                <a:tc>
                  <a:txBody>
                    <a:bodyPr/>
                    <a:lstStyle/>
                    <a:p>
                      <a:pPr algn="l"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White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75%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51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53%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2452116"/>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Black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extLst>
                  <a:ext uri="{0D108BD9-81ED-4DB2-BD59-A6C34878D82A}">
                    <a16:rowId xmlns:a16="http://schemas.microsoft.com/office/drawing/2014/main" val="3088558426"/>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Hispanic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extLst>
                  <a:ext uri="{0D108BD9-81ED-4DB2-BD59-A6C34878D82A}">
                    <a16:rowId xmlns:a16="http://schemas.microsoft.com/office/drawing/2014/main" val="1832335907"/>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Asian/Pac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extLst>
                  <a:ext uri="{0D108BD9-81ED-4DB2-BD59-A6C34878D82A}">
                    <a16:rowId xmlns:a16="http://schemas.microsoft.com/office/drawing/2014/main" val="1582563291"/>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Amer Ind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0734059"/>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Other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extLst>
                  <a:ext uri="{0D108BD9-81ED-4DB2-BD59-A6C34878D82A}">
                    <a16:rowId xmlns:a16="http://schemas.microsoft.com/office/drawing/2014/main" val="939568606"/>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180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189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95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extLst>
                  <a:ext uri="{0D108BD9-81ED-4DB2-BD59-A6C34878D82A}">
                    <a16:rowId xmlns:a16="http://schemas.microsoft.com/office/drawing/2014/main" val="4144530978"/>
                  </a:ext>
                </a:extLst>
              </a:tr>
            </a:tbl>
          </a:graphicData>
        </a:graphic>
      </p:graphicFrame>
      <p:graphicFrame>
        <p:nvGraphicFramePr>
          <p:cNvPr id="10" name="Table 9">
            <a:extLst>
              <a:ext uri="{FF2B5EF4-FFF2-40B4-BE49-F238E27FC236}">
                <a16:creationId xmlns:a16="http://schemas.microsoft.com/office/drawing/2014/main" id="{A45BB81E-0CCA-84B7-56EB-8A89B351D2AF}"/>
              </a:ext>
            </a:extLst>
          </p:cNvPr>
          <p:cNvGraphicFramePr>
            <a:graphicFrameLocks noGrp="1"/>
          </p:cNvGraphicFramePr>
          <p:nvPr>
            <p:extLst>
              <p:ext uri="{D42A27DB-BD31-4B8C-83A1-F6EECF244321}">
                <p14:modId xmlns:p14="http://schemas.microsoft.com/office/powerpoint/2010/main" val="3499330117"/>
              </p:ext>
            </p:extLst>
          </p:nvPr>
        </p:nvGraphicFramePr>
        <p:xfrm>
          <a:off x="183648" y="3951440"/>
          <a:ext cx="6303970" cy="2228850"/>
        </p:xfrm>
        <a:graphic>
          <a:graphicData uri="http://schemas.openxmlformats.org/drawingml/2006/table">
            <a:tbl>
              <a:tblPr/>
              <a:tblGrid>
                <a:gridCol w="838200">
                  <a:extLst>
                    <a:ext uri="{9D8B030D-6E8A-4147-A177-3AD203B41FA5}">
                      <a16:colId xmlns:a16="http://schemas.microsoft.com/office/drawing/2014/main" val="3809695049"/>
                    </a:ext>
                  </a:extLst>
                </a:gridCol>
                <a:gridCol w="578352">
                  <a:extLst>
                    <a:ext uri="{9D8B030D-6E8A-4147-A177-3AD203B41FA5}">
                      <a16:colId xmlns:a16="http://schemas.microsoft.com/office/drawing/2014/main" val="609209560"/>
                    </a:ext>
                  </a:extLst>
                </a:gridCol>
                <a:gridCol w="609600">
                  <a:extLst>
                    <a:ext uri="{9D8B030D-6E8A-4147-A177-3AD203B41FA5}">
                      <a16:colId xmlns:a16="http://schemas.microsoft.com/office/drawing/2014/main" val="1359302706"/>
                    </a:ext>
                  </a:extLst>
                </a:gridCol>
                <a:gridCol w="609600">
                  <a:extLst>
                    <a:ext uri="{9D8B030D-6E8A-4147-A177-3AD203B41FA5}">
                      <a16:colId xmlns:a16="http://schemas.microsoft.com/office/drawing/2014/main" val="1746656637"/>
                    </a:ext>
                  </a:extLst>
                </a:gridCol>
                <a:gridCol w="685800">
                  <a:extLst>
                    <a:ext uri="{9D8B030D-6E8A-4147-A177-3AD203B41FA5}">
                      <a16:colId xmlns:a16="http://schemas.microsoft.com/office/drawing/2014/main" val="145486302"/>
                    </a:ext>
                  </a:extLst>
                </a:gridCol>
                <a:gridCol w="609600">
                  <a:extLst>
                    <a:ext uri="{9D8B030D-6E8A-4147-A177-3AD203B41FA5}">
                      <a16:colId xmlns:a16="http://schemas.microsoft.com/office/drawing/2014/main" val="1372522612"/>
                    </a:ext>
                  </a:extLst>
                </a:gridCol>
                <a:gridCol w="609600">
                  <a:extLst>
                    <a:ext uri="{9D8B030D-6E8A-4147-A177-3AD203B41FA5}">
                      <a16:colId xmlns:a16="http://schemas.microsoft.com/office/drawing/2014/main" val="2063018895"/>
                    </a:ext>
                  </a:extLst>
                </a:gridCol>
                <a:gridCol w="609600">
                  <a:extLst>
                    <a:ext uri="{9D8B030D-6E8A-4147-A177-3AD203B41FA5}">
                      <a16:colId xmlns:a16="http://schemas.microsoft.com/office/drawing/2014/main" val="1296171833"/>
                    </a:ext>
                  </a:extLst>
                </a:gridCol>
                <a:gridCol w="523221">
                  <a:extLst>
                    <a:ext uri="{9D8B030D-6E8A-4147-A177-3AD203B41FA5}">
                      <a16:colId xmlns:a16="http://schemas.microsoft.com/office/drawing/2014/main" val="2918938095"/>
                    </a:ext>
                  </a:extLst>
                </a:gridCol>
                <a:gridCol w="630397">
                  <a:extLst>
                    <a:ext uri="{9D8B030D-6E8A-4147-A177-3AD203B41FA5}">
                      <a16:colId xmlns:a16="http://schemas.microsoft.com/office/drawing/2014/main" val="3016759764"/>
                    </a:ext>
                  </a:extLst>
                </a:gridCol>
              </a:tblGrid>
              <a:tr h="190500">
                <a:tc>
                  <a:txBody>
                    <a:bodyPr/>
                    <a:lstStyle/>
                    <a:p>
                      <a:pPr algn="l"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Race/Ethnic profile for the FY24 SgtMaj Promotion Board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675324"/>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Female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Total Female and 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14072689"/>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Con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Con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Con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4526632"/>
                  </a:ext>
                </a:extLst>
              </a:tr>
              <a:tr h="190500">
                <a:tc>
                  <a:txBody>
                    <a:bodyPr/>
                    <a:lstStyle/>
                    <a:p>
                      <a:pPr algn="l"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White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227622"/>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Black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210856"/>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Hispanic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5028593"/>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Asian/Pac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8941005"/>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Amer Ind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0660487"/>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Other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732553"/>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1128399"/>
                  </a:ext>
                </a:extLst>
              </a:tr>
            </a:tbl>
          </a:graphicData>
        </a:graphic>
      </p:graphicFrame>
      <p:graphicFrame>
        <p:nvGraphicFramePr>
          <p:cNvPr id="3" name="Table 2">
            <a:extLst>
              <a:ext uri="{FF2B5EF4-FFF2-40B4-BE49-F238E27FC236}">
                <a16:creationId xmlns:a16="http://schemas.microsoft.com/office/drawing/2014/main" id="{E602087D-223B-B3B8-C6C3-DBF5F29DEC00}"/>
              </a:ext>
            </a:extLst>
          </p:cNvPr>
          <p:cNvGraphicFramePr>
            <a:graphicFrameLocks noGrp="1"/>
          </p:cNvGraphicFramePr>
          <p:nvPr>
            <p:extLst>
              <p:ext uri="{D42A27DB-BD31-4B8C-83A1-F6EECF244321}">
                <p14:modId xmlns:p14="http://schemas.microsoft.com/office/powerpoint/2010/main" val="2596160068"/>
              </p:ext>
            </p:extLst>
          </p:nvPr>
        </p:nvGraphicFramePr>
        <p:xfrm>
          <a:off x="6628548" y="1484046"/>
          <a:ext cx="2254752" cy="2005965"/>
        </p:xfrm>
        <a:graphic>
          <a:graphicData uri="http://schemas.openxmlformats.org/drawingml/2006/table">
            <a:tbl>
              <a:tblPr/>
              <a:tblGrid>
                <a:gridCol w="732508">
                  <a:extLst>
                    <a:ext uri="{9D8B030D-6E8A-4147-A177-3AD203B41FA5}">
                      <a16:colId xmlns:a16="http://schemas.microsoft.com/office/drawing/2014/main" val="3983877916"/>
                    </a:ext>
                  </a:extLst>
                </a:gridCol>
                <a:gridCol w="652390">
                  <a:extLst>
                    <a:ext uri="{9D8B030D-6E8A-4147-A177-3AD203B41FA5}">
                      <a16:colId xmlns:a16="http://schemas.microsoft.com/office/drawing/2014/main" val="2886487466"/>
                    </a:ext>
                  </a:extLst>
                </a:gridCol>
                <a:gridCol w="434927">
                  <a:extLst>
                    <a:ext uri="{9D8B030D-6E8A-4147-A177-3AD203B41FA5}">
                      <a16:colId xmlns:a16="http://schemas.microsoft.com/office/drawing/2014/main" val="109641533"/>
                    </a:ext>
                  </a:extLst>
                </a:gridCol>
                <a:gridCol w="434927">
                  <a:extLst>
                    <a:ext uri="{9D8B030D-6E8A-4147-A177-3AD203B41FA5}">
                      <a16:colId xmlns:a16="http://schemas.microsoft.com/office/drawing/2014/main" val="577587816"/>
                    </a:ext>
                  </a:extLst>
                </a:gridCol>
              </a:tblGrid>
              <a:tr h="190500">
                <a:tc gridSpan="4">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FY21-25 (5-Yr Avg) SgtMaj</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9701464"/>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Female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1412850"/>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White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Times New Roman" panose="02020603050405020304" pitchFamily="18" charset="0"/>
                        </a:rPr>
                        <a:t>71%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53%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53%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2750450"/>
                  </a:ext>
                </a:extLst>
              </a:tr>
              <a:tr h="190500">
                <a:tc>
                  <a:txBody>
                    <a:bodyPr/>
                    <a:lstStyle/>
                    <a:p>
                      <a:pPr algn="l"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Black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Times New Roman" panose="02020603050405020304" pitchFamily="18" charset="0"/>
                        </a:rPr>
                        <a:t>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37%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1192624"/>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Hispanic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48%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51%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Times New Roman" panose="02020603050405020304" pitchFamily="18" charset="0"/>
                        </a:rPr>
                        <a:t>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9049298"/>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Asia/Pac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Times New Roman" panose="02020603050405020304" pitchFamily="18" charset="0"/>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Times New Roman" panose="02020603050405020304" pitchFamily="18" charset="0"/>
                        </a:rPr>
                        <a:t>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739484"/>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Amer Ind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Times New Roman" panose="02020603050405020304" pitchFamily="18" charset="0"/>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Times New Roman" panose="02020603050405020304" pitchFamily="18" charset="0"/>
                        </a:rPr>
                        <a:t>27%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Times New Roman" panose="02020603050405020304" pitchFamily="18" charset="0"/>
                        </a:rPr>
                        <a:t>27%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72227"/>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Other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39%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Times New Roman" panose="02020603050405020304" pitchFamily="18" charset="0"/>
                        </a:rPr>
                        <a:t>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7259564"/>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49%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Times New Roman" panose="02020603050405020304" pitchFamily="18" charset="0"/>
                        </a:rPr>
                        <a:t>49%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705684"/>
                  </a:ext>
                </a:extLst>
              </a:tr>
            </a:tbl>
          </a:graphicData>
        </a:graphic>
      </p:graphicFrame>
      <p:graphicFrame>
        <p:nvGraphicFramePr>
          <p:cNvPr id="5" name="Table 4">
            <a:extLst>
              <a:ext uri="{FF2B5EF4-FFF2-40B4-BE49-F238E27FC236}">
                <a16:creationId xmlns:a16="http://schemas.microsoft.com/office/drawing/2014/main" id="{BEB7DE43-A76B-107F-00F7-EA31B75F134D}"/>
              </a:ext>
            </a:extLst>
          </p:cNvPr>
          <p:cNvGraphicFramePr>
            <a:graphicFrameLocks noGrp="1"/>
          </p:cNvGraphicFramePr>
          <p:nvPr/>
        </p:nvGraphicFramePr>
        <p:xfrm>
          <a:off x="22412" y="6493882"/>
          <a:ext cx="3313221" cy="364118"/>
        </p:xfrm>
        <a:graphic>
          <a:graphicData uri="http://schemas.openxmlformats.org/drawingml/2006/table">
            <a:tbl>
              <a:tblPr>
                <a:tableStyleId>{5C22544A-7EE6-4342-B048-85BDC9FD1C3A}</a:tableStyleId>
              </a:tblPr>
              <a:tblGrid>
                <a:gridCol w="1104407">
                  <a:extLst>
                    <a:ext uri="{9D8B030D-6E8A-4147-A177-3AD203B41FA5}">
                      <a16:colId xmlns:a16="http://schemas.microsoft.com/office/drawing/2014/main" val="2177877381"/>
                    </a:ext>
                  </a:extLst>
                </a:gridCol>
                <a:gridCol w="1104407">
                  <a:extLst>
                    <a:ext uri="{9D8B030D-6E8A-4147-A177-3AD203B41FA5}">
                      <a16:colId xmlns:a16="http://schemas.microsoft.com/office/drawing/2014/main" val="2476590325"/>
                    </a:ext>
                  </a:extLst>
                </a:gridCol>
                <a:gridCol w="1104407">
                  <a:extLst>
                    <a:ext uri="{9D8B030D-6E8A-4147-A177-3AD203B41FA5}">
                      <a16:colId xmlns:a16="http://schemas.microsoft.com/office/drawing/2014/main" val="3498122815"/>
                    </a:ext>
                  </a:extLst>
                </a:gridCol>
              </a:tblGrid>
              <a:tr h="364118">
                <a:tc>
                  <a:txBody>
                    <a:bodyPr/>
                    <a:lstStyle/>
                    <a:p>
                      <a:pPr algn="ctr" fontAlgn="b"/>
                      <a:r>
                        <a:rPr lang="en-US" sz="1000" b="0" i="0" u="none" strike="noStrike" dirty="0">
                          <a:solidFill>
                            <a:srgbClr val="000000"/>
                          </a:solidFill>
                          <a:effectLst/>
                          <a:latin typeface="Times New Roman" panose="02020603050405020304" pitchFamily="18" charset="0"/>
                          <a:cs typeface="Times New Roman" panose="02020603050405020304" pitchFamily="18" charset="0"/>
                        </a:rPr>
                        <a:t> 1% ABOVE</a:t>
                      </a:r>
                    </a:p>
                  </a:txBody>
                  <a:tcPr marL="4100" marR="4100" marT="4100" marB="0" anchor="ctr">
                    <a:solidFill>
                      <a:schemeClr val="accent3">
                        <a:lumMod val="60000"/>
                        <a:lumOff val="40000"/>
                      </a:schemeClr>
                    </a:solidFill>
                  </a:tcPr>
                </a:tc>
                <a:tc>
                  <a:txBody>
                    <a:bodyPr/>
                    <a:lstStyle/>
                    <a:p>
                      <a:pPr algn="ctr" fontAlgn="b"/>
                      <a:r>
                        <a:rPr lang="en-US" sz="1000" b="0" i="0" u="none" strike="noStrike" dirty="0">
                          <a:solidFill>
                            <a:srgbClr val="000000"/>
                          </a:solidFill>
                          <a:effectLst/>
                          <a:latin typeface="Times New Roman" panose="02020603050405020304" pitchFamily="18" charset="0"/>
                          <a:cs typeface="Times New Roman" panose="02020603050405020304" pitchFamily="18" charset="0"/>
                        </a:rPr>
                        <a:t>1% BELOW</a:t>
                      </a:r>
                    </a:p>
                  </a:txBody>
                  <a:tcPr marL="4100" marR="4100" marT="4100" marB="0" anchor="ctr">
                    <a:solidFill>
                      <a:schemeClr val="accent2">
                        <a:lumMod val="40000"/>
                        <a:lumOff val="60000"/>
                      </a:schemeClr>
                    </a:solidFill>
                  </a:tcPr>
                </a:tc>
                <a:tc>
                  <a:txBody>
                    <a:bodyPr/>
                    <a:lstStyle/>
                    <a:p>
                      <a:pPr algn="ctr" fontAlgn="b"/>
                      <a:r>
                        <a:rPr lang="en-US" sz="1000" b="0" i="0" u="none" strike="noStrike" dirty="0">
                          <a:solidFill>
                            <a:srgbClr val="000000"/>
                          </a:solidFill>
                          <a:effectLst/>
                          <a:latin typeface="Times New Roman" panose="02020603050405020304" pitchFamily="18" charset="0"/>
                          <a:cs typeface="Times New Roman" panose="02020603050405020304" pitchFamily="18" charset="0"/>
                        </a:rPr>
                        <a:t>COMPARE</a:t>
                      </a:r>
                      <a:r>
                        <a:rPr lang="en-US" sz="1000" b="0" i="0" u="none" strike="noStrike" baseline="0" dirty="0">
                          <a:solidFill>
                            <a:srgbClr val="000000"/>
                          </a:solidFill>
                          <a:effectLst/>
                          <a:latin typeface="Times New Roman" panose="02020603050405020304" pitchFamily="18" charset="0"/>
                          <a:cs typeface="Times New Roman" panose="02020603050405020304" pitchFamily="18" charset="0"/>
                        </a:rPr>
                        <a:t>D TO 5 YEAR AVERAGE</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00" marR="4100" marT="4100" marB="0" anchor="ctr">
                    <a:noFill/>
                  </a:tcPr>
                </a:tc>
                <a:extLst>
                  <a:ext uri="{0D108BD9-81ED-4DB2-BD59-A6C34878D82A}">
                    <a16:rowId xmlns:a16="http://schemas.microsoft.com/office/drawing/2014/main" val="3550582341"/>
                  </a:ext>
                </a:extLst>
              </a:tr>
            </a:tbl>
          </a:graphicData>
        </a:graphic>
      </p:graphicFrame>
    </p:spTree>
    <p:extLst>
      <p:ext uri="{BB962C8B-B14F-4D97-AF65-F5344CB8AC3E}">
        <p14:creationId xmlns:p14="http://schemas.microsoft.com/office/powerpoint/2010/main" val="148745461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A89F2-BA52-CD0A-5EDD-3632907EEC91}"/>
              </a:ext>
            </a:extLst>
          </p:cNvPr>
          <p:cNvSpPr>
            <a:spLocks noGrp="1"/>
          </p:cNvSpPr>
          <p:nvPr>
            <p:ph type="title"/>
          </p:nvPr>
        </p:nvSpPr>
        <p:spPr>
          <a:xfrm>
            <a:off x="1066799" y="0"/>
            <a:ext cx="7706513" cy="1066800"/>
          </a:xfrm>
        </p:spPr>
        <p:txBody>
          <a:bodyPr/>
          <a:lstStyle/>
          <a:p>
            <a:r>
              <a:rPr lang="en-US" sz="3600" dirty="0">
                <a:latin typeface="Times New Roman" panose="02020603050405020304" pitchFamily="18" charset="0"/>
                <a:cs typeface="Times New Roman" panose="02020603050405020304" pitchFamily="18" charset="0"/>
              </a:rPr>
              <a:t>Promotion Section (MMPB-1)</a:t>
            </a:r>
          </a:p>
        </p:txBody>
      </p:sp>
      <p:sp>
        <p:nvSpPr>
          <p:cNvPr id="3" name="Slide Number Placeholder 3">
            <a:extLst>
              <a:ext uri="{FF2B5EF4-FFF2-40B4-BE49-F238E27FC236}">
                <a16:creationId xmlns:a16="http://schemas.microsoft.com/office/drawing/2014/main" id="{80183C28-522A-5EBA-FBD1-D0F537E1CE98}"/>
              </a:ext>
            </a:extLst>
          </p:cNvPr>
          <p:cNvSpPr txBox="1">
            <a:spLocks/>
          </p:cNvSpPr>
          <p:nvPr/>
        </p:nvSpPr>
        <p:spPr>
          <a:xfrm>
            <a:off x="7010400" y="635635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339A49F6-E254-4843-B1FE-CF340D8B12BC}" type="slidenum">
              <a:rPr lang="en-US" sz="1200" smtClean="0">
                <a:solidFill>
                  <a:prstClr val="black"/>
                </a:solidFill>
                <a:latin typeface="Times New Roman" panose="02020603050405020304" pitchFamily="18" charset="0"/>
                <a:cs typeface="Times New Roman" panose="02020603050405020304" pitchFamily="18" charset="0"/>
              </a:rPr>
              <a:pPr algn="r">
                <a:defRPr/>
              </a:pPr>
              <a:t>3</a:t>
            </a:fld>
            <a:endParaRPr lang="en-US" sz="1200" dirty="0">
              <a:solidFill>
                <a:prstClr val="black"/>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6673B1AC-3859-31AF-B766-20E30B941468}"/>
              </a:ext>
            </a:extLst>
          </p:cNvPr>
          <p:cNvGrpSpPr/>
          <p:nvPr/>
        </p:nvGrpSpPr>
        <p:grpSpPr>
          <a:xfrm>
            <a:off x="779993" y="1514475"/>
            <a:ext cx="7649632" cy="5027613"/>
            <a:chOff x="779993" y="1514475"/>
            <a:chExt cx="7649632" cy="5027613"/>
          </a:xfrm>
        </p:grpSpPr>
        <p:cxnSp>
          <p:nvCxnSpPr>
            <p:cNvPr id="6" name="Straight Connector 5">
              <a:extLst>
                <a:ext uri="{FF2B5EF4-FFF2-40B4-BE49-F238E27FC236}">
                  <a16:creationId xmlns:a16="http://schemas.microsoft.com/office/drawing/2014/main" id="{E868E0DB-EBBB-FEF1-57E6-31648A797D8D}"/>
                </a:ext>
              </a:extLst>
            </p:cNvPr>
            <p:cNvCxnSpPr/>
            <p:nvPr/>
          </p:nvCxnSpPr>
          <p:spPr>
            <a:xfrm>
              <a:off x="1971893" y="5665935"/>
              <a:ext cx="689585" cy="0"/>
            </a:xfrm>
            <a:prstGeom prst="line">
              <a:avLst/>
            </a:prstGeom>
            <a:noFill/>
            <a:ln w="28575" cap="flat" cmpd="sng" algn="ctr">
              <a:solidFill>
                <a:srgbClr val="385D8A"/>
              </a:solidFill>
              <a:prstDash val="solid"/>
            </a:ln>
            <a:effectLst/>
          </p:spPr>
        </p:cxnSp>
        <p:cxnSp>
          <p:nvCxnSpPr>
            <p:cNvPr id="7" name="Straight Connector 6">
              <a:extLst>
                <a:ext uri="{FF2B5EF4-FFF2-40B4-BE49-F238E27FC236}">
                  <a16:creationId xmlns:a16="http://schemas.microsoft.com/office/drawing/2014/main" id="{DAA9DB77-E624-62BA-D628-78EA7666AF8D}"/>
                </a:ext>
              </a:extLst>
            </p:cNvPr>
            <p:cNvCxnSpPr/>
            <p:nvPr/>
          </p:nvCxnSpPr>
          <p:spPr>
            <a:xfrm>
              <a:off x="1892306" y="5109607"/>
              <a:ext cx="689585" cy="0"/>
            </a:xfrm>
            <a:prstGeom prst="line">
              <a:avLst/>
            </a:prstGeom>
            <a:noFill/>
            <a:ln w="28575" cap="flat" cmpd="sng" algn="ctr">
              <a:solidFill>
                <a:srgbClr val="385D8A"/>
              </a:solidFill>
              <a:prstDash val="solid"/>
            </a:ln>
            <a:effectLst/>
          </p:spPr>
        </p:cxnSp>
        <p:cxnSp>
          <p:nvCxnSpPr>
            <p:cNvPr id="8" name="Straight Connector 7">
              <a:extLst>
                <a:ext uri="{FF2B5EF4-FFF2-40B4-BE49-F238E27FC236}">
                  <a16:creationId xmlns:a16="http://schemas.microsoft.com/office/drawing/2014/main" id="{5C62E9CC-FDAA-9E82-18CB-191E146F91E7}"/>
                </a:ext>
              </a:extLst>
            </p:cNvPr>
            <p:cNvCxnSpPr/>
            <p:nvPr/>
          </p:nvCxnSpPr>
          <p:spPr>
            <a:xfrm>
              <a:off x="1886168" y="4647789"/>
              <a:ext cx="689585" cy="0"/>
            </a:xfrm>
            <a:prstGeom prst="line">
              <a:avLst/>
            </a:prstGeom>
            <a:noFill/>
            <a:ln w="28575" cap="flat" cmpd="sng" algn="ctr">
              <a:solidFill>
                <a:srgbClr val="385D8A"/>
              </a:solidFill>
              <a:prstDash val="solid"/>
            </a:ln>
            <a:effectLst/>
          </p:spPr>
        </p:cxnSp>
        <p:grpSp>
          <p:nvGrpSpPr>
            <p:cNvPr id="9" name="Group 8">
              <a:extLst>
                <a:ext uri="{FF2B5EF4-FFF2-40B4-BE49-F238E27FC236}">
                  <a16:creationId xmlns:a16="http://schemas.microsoft.com/office/drawing/2014/main" id="{EACF9369-94F3-3AE3-DBA0-1B6B4ED7D94A}"/>
                </a:ext>
              </a:extLst>
            </p:cNvPr>
            <p:cNvGrpSpPr/>
            <p:nvPr/>
          </p:nvGrpSpPr>
          <p:grpSpPr>
            <a:xfrm>
              <a:off x="779993" y="1514475"/>
              <a:ext cx="7649632" cy="5027613"/>
              <a:chOff x="1541993" y="1828800"/>
              <a:chExt cx="9298236" cy="4508671"/>
            </a:xfrm>
          </p:grpSpPr>
          <p:cxnSp>
            <p:nvCxnSpPr>
              <p:cNvPr id="25" name="Straight Connector 24">
                <a:extLst>
                  <a:ext uri="{FF2B5EF4-FFF2-40B4-BE49-F238E27FC236}">
                    <a16:creationId xmlns:a16="http://schemas.microsoft.com/office/drawing/2014/main" id="{518C0A2B-735D-C725-FEF0-4ACD0087E549}"/>
                  </a:ext>
                </a:extLst>
              </p:cNvPr>
              <p:cNvCxnSpPr>
                <a:cxnSpLocks/>
              </p:cNvCxnSpPr>
              <p:nvPr/>
            </p:nvCxnSpPr>
            <p:spPr>
              <a:xfrm>
                <a:off x="8733839" y="3489502"/>
                <a:ext cx="0" cy="2376194"/>
              </a:xfrm>
              <a:prstGeom prst="line">
                <a:avLst/>
              </a:prstGeom>
              <a:noFill/>
              <a:ln w="28575" cap="flat" cmpd="sng" algn="ctr">
                <a:solidFill>
                  <a:srgbClr val="385D8A"/>
                </a:solidFill>
                <a:prstDash val="solid"/>
              </a:ln>
              <a:effectLst/>
            </p:spPr>
          </p:cxnSp>
          <p:cxnSp>
            <p:nvCxnSpPr>
              <p:cNvPr id="26" name="Straight Connector 25">
                <a:extLst>
                  <a:ext uri="{FF2B5EF4-FFF2-40B4-BE49-F238E27FC236}">
                    <a16:creationId xmlns:a16="http://schemas.microsoft.com/office/drawing/2014/main" id="{07611386-7380-55EF-B8A2-C0E389F0DDC1}"/>
                  </a:ext>
                </a:extLst>
              </p:cNvPr>
              <p:cNvCxnSpPr/>
              <p:nvPr/>
            </p:nvCxnSpPr>
            <p:spPr>
              <a:xfrm>
                <a:off x="3342691" y="3498783"/>
                <a:ext cx="14233" cy="2053779"/>
              </a:xfrm>
              <a:prstGeom prst="line">
                <a:avLst/>
              </a:prstGeom>
              <a:noFill/>
              <a:ln w="28575" cap="flat" cmpd="sng" algn="ctr">
                <a:solidFill>
                  <a:srgbClr val="385D8A"/>
                </a:solidFill>
                <a:prstDash val="solid"/>
              </a:ln>
              <a:effectLst/>
            </p:spPr>
          </p:cxnSp>
          <p:cxnSp>
            <p:nvCxnSpPr>
              <p:cNvPr id="27" name="Straight Connector 26">
                <a:extLst>
                  <a:ext uri="{FF2B5EF4-FFF2-40B4-BE49-F238E27FC236}">
                    <a16:creationId xmlns:a16="http://schemas.microsoft.com/office/drawing/2014/main" id="{B77A49DA-0F40-53F6-C115-AB839C128B85}"/>
                  </a:ext>
                </a:extLst>
              </p:cNvPr>
              <p:cNvCxnSpPr>
                <a:cxnSpLocks/>
                <a:endCxn id="42" idx="1"/>
              </p:cNvCxnSpPr>
              <p:nvPr/>
            </p:nvCxnSpPr>
            <p:spPr>
              <a:xfrm>
                <a:off x="8733839" y="5865697"/>
                <a:ext cx="400890" cy="0"/>
              </a:xfrm>
              <a:prstGeom prst="line">
                <a:avLst/>
              </a:prstGeom>
              <a:noFill/>
              <a:ln w="28575" cap="flat" cmpd="sng" algn="ctr">
                <a:solidFill>
                  <a:srgbClr val="385D8A"/>
                </a:solidFill>
                <a:prstDash val="solid"/>
              </a:ln>
              <a:effectLst/>
            </p:spPr>
          </p:cxnSp>
          <p:cxnSp>
            <p:nvCxnSpPr>
              <p:cNvPr id="28" name="Straight Connector 27">
                <a:extLst>
                  <a:ext uri="{FF2B5EF4-FFF2-40B4-BE49-F238E27FC236}">
                    <a16:creationId xmlns:a16="http://schemas.microsoft.com/office/drawing/2014/main" id="{C6BD3DBF-1BA0-659B-8CA1-1BF3438C1101}"/>
                  </a:ext>
                </a:extLst>
              </p:cNvPr>
              <p:cNvCxnSpPr/>
              <p:nvPr/>
            </p:nvCxnSpPr>
            <p:spPr>
              <a:xfrm>
                <a:off x="8281754" y="5297374"/>
                <a:ext cx="838200" cy="0"/>
              </a:xfrm>
              <a:prstGeom prst="line">
                <a:avLst/>
              </a:prstGeom>
              <a:noFill/>
              <a:ln w="28575" cap="flat" cmpd="sng" algn="ctr">
                <a:solidFill>
                  <a:srgbClr val="385D8A"/>
                </a:solidFill>
                <a:prstDash val="solid"/>
              </a:ln>
              <a:effectLst/>
            </p:spPr>
          </p:cxnSp>
          <p:cxnSp>
            <p:nvCxnSpPr>
              <p:cNvPr id="29" name="Straight Connector 28">
                <a:extLst>
                  <a:ext uri="{FF2B5EF4-FFF2-40B4-BE49-F238E27FC236}">
                    <a16:creationId xmlns:a16="http://schemas.microsoft.com/office/drawing/2014/main" id="{52E054C0-FF30-20DE-0CC1-81122C7C0BB2}"/>
                  </a:ext>
                </a:extLst>
              </p:cNvPr>
              <p:cNvCxnSpPr/>
              <p:nvPr/>
            </p:nvCxnSpPr>
            <p:spPr>
              <a:xfrm>
                <a:off x="8281754" y="4776908"/>
                <a:ext cx="838200" cy="0"/>
              </a:xfrm>
              <a:prstGeom prst="line">
                <a:avLst/>
              </a:prstGeom>
              <a:noFill/>
              <a:ln w="28575" cap="flat" cmpd="sng" algn="ctr">
                <a:solidFill>
                  <a:srgbClr val="385D8A"/>
                </a:solidFill>
                <a:prstDash val="solid"/>
              </a:ln>
              <a:effectLst/>
            </p:spPr>
          </p:cxnSp>
          <p:cxnSp>
            <p:nvCxnSpPr>
              <p:cNvPr id="30" name="Straight Connector 29">
                <a:extLst>
                  <a:ext uri="{FF2B5EF4-FFF2-40B4-BE49-F238E27FC236}">
                    <a16:creationId xmlns:a16="http://schemas.microsoft.com/office/drawing/2014/main" id="{699A2C44-46B9-0EA4-14B4-1BCE15E7FDA0}"/>
                  </a:ext>
                </a:extLst>
              </p:cNvPr>
              <p:cNvCxnSpPr>
                <a:cxnSpLocks/>
              </p:cNvCxnSpPr>
              <p:nvPr/>
            </p:nvCxnSpPr>
            <p:spPr>
              <a:xfrm>
                <a:off x="6110915" y="2109245"/>
                <a:ext cx="0" cy="1395959"/>
              </a:xfrm>
              <a:prstGeom prst="line">
                <a:avLst/>
              </a:prstGeom>
              <a:noFill/>
              <a:ln w="28575" cap="flat" cmpd="sng" algn="ctr">
                <a:solidFill>
                  <a:srgbClr val="385D8A"/>
                </a:solidFill>
                <a:prstDash val="solid"/>
              </a:ln>
              <a:effectLst/>
            </p:spPr>
          </p:cxnSp>
          <p:sp>
            <p:nvSpPr>
              <p:cNvPr id="31" name="Rectangle 30">
                <a:extLst>
                  <a:ext uri="{FF2B5EF4-FFF2-40B4-BE49-F238E27FC236}">
                    <a16:creationId xmlns:a16="http://schemas.microsoft.com/office/drawing/2014/main" id="{96B48BE4-FFE0-9815-C6E3-B85D192C91BD}"/>
                  </a:ext>
                </a:extLst>
              </p:cNvPr>
              <p:cNvSpPr/>
              <p:nvPr/>
            </p:nvSpPr>
            <p:spPr>
              <a:xfrm>
                <a:off x="6284606" y="2940285"/>
                <a:ext cx="1880507" cy="435429"/>
              </a:xfrm>
              <a:prstGeom prst="rect">
                <a:avLst/>
              </a:prstGeom>
              <a:solidFill>
                <a:sysClr val="window" lastClr="FFFFFF"/>
              </a:solidFill>
              <a:ln w="25400" cap="flat" cmpd="sng" algn="ctr">
                <a:solidFill>
                  <a:srgbClr val="385D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HR SPEC (MIL)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GS-0201-13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MS510400301 </a:t>
                </a:r>
                <a:r>
                  <a:rPr kumimoji="0" lang="en-US" sz="800" b="0" i="0" u="none" strike="noStrike" kern="0" cap="none" spc="0" normalizeH="0" baseline="0" noProof="0" dirty="0">
                    <a:ln>
                      <a:noFill/>
                    </a:ln>
                    <a:effectLst/>
                    <a:uLnTx/>
                    <a:uFillTx/>
                    <a:latin typeface="Calibri"/>
                    <a:ea typeface="+mn-ea"/>
                    <a:cs typeface="+mn-cs"/>
                  </a:rPr>
                  <a:t>(Kilhenny)</a:t>
                </a:r>
              </a:p>
            </p:txBody>
          </p:sp>
          <p:sp>
            <p:nvSpPr>
              <p:cNvPr id="32" name="Rectangle 31">
                <a:extLst>
                  <a:ext uri="{FF2B5EF4-FFF2-40B4-BE49-F238E27FC236}">
                    <a16:creationId xmlns:a16="http://schemas.microsoft.com/office/drawing/2014/main" id="{30E33BC4-D0BF-4EFF-2B5C-8F881E139025}"/>
                  </a:ext>
                </a:extLst>
              </p:cNvPr>
              <p:cNvSpPr/>
              <p:nvPr/>
            </p:nvSpPr>
            <p:spPr>
              <a:xfrm>
                <a:off x="7682030" y="3778498"/>
                <a:ext cx="2233799" cy="579161"/>
              </a:xfrm>
              <a:prstGeom prst="rect">
                <a:avLst/>
              </a:prstGeom>
              <a:solidFill>
                <a:srgbClr val="DCE6F2"/>
              </a:solidFill>
              <a:ln w="25400" cap="flat" cmpd="sng" algn="ctr">
                <a:solidFill>
                  <a:srgbClr val="385D8A"/>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ENLISTED PROMOTIONS UNIT HEAD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(MMPB-11)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MAJ/8006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MS510400319 (MAJ MOORE)</a:t>
                </a:r>
              </a:p>
            </p:txBody>
          </p:sp>
          <p:sp>
            <p:nvSpPr>
              <p:cNvPr id="33" name="Rectangle 32">
                <a:extLst>
                  <a:ext uri="{FF2B5EF4-FFF2-40B4-BE49-F238E27FC236}">
                    <a16:creationId xmlns:a16="http://schemas.microsoft.com/office/drawing/2014/main" id="{7CCBCF22-A5BB-3405-C186-BF8A6E09FD73}"/>
                  </a:ext>
                </a:extLst>
              </p:cNvPr>
              <p:cNvSpPr/>
              <p:nvPr/>
            </p:nvSpPr>
            <p:spPr>
              <a:xfrm>
                <a:off x="4994400" y="1828800"/>
                <a:ext cx="2098176" cy="457200"/>
              </a:xfrm>
              <a:prstGeom prst="rect">
                <a:avLst/>
              </a:prstGeom>
              <a:solidFill>
                <a:srgbClr val="DCE6F2"/>
              </a:solidFill>
              <a:ln w="25400" cap="flat" cmpd="sng" algn="ctr">
                <a:solidFill>
                  <a:srgbClr val="385D8A"/>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PROMOTIONS SECTION (MMPB-1)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MS510400299 </a:t>
                </a:r>
              </a:p>
            </p:txBody>
          </p:sp>
          <p:cxnSp>
            <p:nvCxnSpPr>
              <p:cNvPr id="34" name="Straight Connector 33">
                <a:extLst>
                  <a:ext uri="{FF2B5EF4-FFF2-40B4-BE49-F238E27FC236}">
                    <a16:creationId xmlns:a16="http://schemas.microsoft.com/office/drawing/2014/main" id="{1A4081C4-EA4B-7467-C0C2-B72B741BCCA9}"/>
                  </a:ext>
                </a:extLst>
              </p:cNvPr>
              <p:cNvCxnSpPr/>
              <p:nvPr/>
            </p:nvCxnSpPr>
            <p:spPr>
              <a:xfrm flipH="1">
                <a:off x="3349808" y="3481997"/>
                <a:ext cx="5428854" cy="23207"/>
              </a:xfrm>
              <a:prstGeom prst="line">
                <a:avLst/>
              </a:prstGeom>
              <a:noFill/>
              <a:ln w="28575" cap="flat" cmpd="sng" algn="ctr">
                <a:solidFill>
                  <a:srgbClr val="385D8A"/>
                </a:solidFill>
                <a:prstDash val="solid"/>
              </a:ln>
              <a:effectLst/>
            </p:spPr>
          </p:cxnSp>
          <p:sp>
            <p:nvSpPr>
              <p:cNvPr id="35" name="Rectangle 34">
                <a:extLst>
                  <a:ext uri="{FF2B5EF4-FFF2-40B4-BE49-F238E27FC236}">
                    <a16:creationId xmlns:a16="http://schemas.microsoft.com/office/drawing/2014/main" id="{DFC95789-8A2E-345D-8197-E381DAE635F8}"/>
                  </a:ext>
                </a:extLst>
              </p:cNvPr>
              <p:cNvSpPr/>
              <p:nvPr/>
            </p:nvSpPr>
            <p:spPr>
              <a:xfrm>
                <a:off x="1542573" y="4428731"/>
                <a:ext cx="1667937" cy="385454"/>
              </a:xfrm>
              <a:prstGeom prst="rect">
                <a:avLst/>
              </a:prstGeom>
              <a:solidFill>
                <a:sysClr val="window" lastClr="FFFFFF"/>
              </a:solidFill>
              <a:ln w="25400" cap="flat" cmpd="sng" algn="ctr">
                <a:solidFill>
                  <a:srgbClr val="385D8A"/>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a:ea typeface="+mn-ea"/>
                    <a:cs typeface="+mn-cs"/>
                  </a:rPr>
                  <a:t>HR SPEC (MIL)</a:t>
                </a:r>
                <a:endParaRPr kumimoji="0" lang="en-US" sz="701"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GS-0201-12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MS510400305 (MANHERTZ)</a:t>
                </a:r>
              </a:p>
            </p:txBody>
          </p:sp>
          <p:sp>
            <p:nvSpPr>
              <p:cNvPr id="36" name="Rectangle 35">
                <a:extLst>
                  <a:ext uri="{FF2B5EF4-FFF2-40B4-BE49-F238E27FC236}">
                    <a16:creationId xmlns:a16="http://schemas.microsoft.com/office/drawing/2014/main" id="{1DEE3983-AA2E-AF05-B130-C6910174ED78}"/>
                  </a:ext>
                </a:extLst>
              </p:cNvPr>
              <p:cNvSpPr/>
              <p:nvPr/>
            </p:nvSpPr>
            <p:spPr>
              <a:xfrm>
                <a:off x="1542937" y="4904224"/>
                <a:ext cx="1667573" cy="393150"/>
              </a:xfrm>
              <a:prstGeom prst="rect">
                <a:avLst/>
              </a:prstGeom>
              <a:solidFill>
                <a:sysClr val="window" lastClr="FFFFFF"/>
              </a:solidFill>
              <a:ln w="25400" cap="flat" cmpd="sng" algn="ctr">
                <a:solidFill>
                  <a:srgbClr val="385D8A"/>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a:ea typeface="+mn-ea"/>
                    <a:cs typeface="+mn-cs"/>
                  </a:rPr>
                  <a:t>HR SPEC (MIL/INFO SYS)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GS-0201-12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MS510400603 </a:t>
                </a:r>
                <a:r>
                  <a:rPr kumimoji="0" lang="en-US" sz="701" b="0" i="0" u="none" strike="noStrike" kern="0" cap="none" spc="0" normalizeH="0" baseline="0" noProof="0" dirty="0">
                    <a:ln>
                      <a:noFill/>
                    </a:ln>
                    <a:solidFill>
                      <a:srgbClr val="FF0000"/>
                    </a:solidFill>
                    <a:effectLst/>
                    <a:uLnTx/>
                    <a:uFillTx/>
                    <a:latin typeface="Calibri"/>
                    <a:ea typeface="+mn-ea"/>
                    <a:cs typeface="+mn-cs"/>
                  </a:rPr>
                  <a:t>(VACANT)</a:t>
                </a:r>
              </a:p>
            </p:txBody>
          </p:sp>
          <p:sp>
            <p:nvSpPr>
              <p:cNvPr id="37" name="Rectangle 36">
                <a:extLst>
                  <a:ext uri="{FF2B5EF4-FFF2-40B4-BE49-F238E27FC236}">
                    <a16:creationId xmlns:a16="http://schemas.microsoft.com/office/drawing/2014/main" id="{55F56743-46A3-ED65-4BA0-A6C6937E8C76}"/>
                  </a:ext>
                </a:extLst>
              </p:cNvPr>
              <p:cNvSpPr/>
              <p:nvPr/>
            </p:nvSpPr>
            <p:spPr>
              <a:xfrm>
                <a:off x="3456050" y="5335725"/>
                <a:ext cx="1668309" cy="377757"/>
              </a:xfrm>
              <a:prstGeom prst="rect">
                <a:avLst/>
              </a:prstGeom>
              <a:solidFill>
                <a:sysClr val="window" lastClr="FFFFFF"/>
              </a:solidFill>
              <a:ln w="25400" cap="flat" cmpd="sng" algn="ctr">
                <a:solidFill>
                  <a:srgbClr val="385D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HR SPEC (MIL)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GS-0201-09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MS510400601 (CANN)</a:t>
                </a:r>
              </a:p>
            </p:txBody>
          </p:sp>
          <p:sp>
            <p:nvSpPr>
              <p:cNvPr id="38" name="Rectangle 37">
                <a:extLst>
                  <a:ext uri="{FF2B5EF4-FFF2-40B4-BE49-F238E27FC236}">
                    <a16:creationId xmlns:a16="http://schemas.microsoft.com/office/drawing/2014/main" id="{9DFD057E-215A-17E1-D0FD-F4B116543FE5}"/>
                  </a:ext>
                </a:extLst>
              </p:cNvPr>
              <p:cNvSpPr/>
              <p:nvPr/>
            </p:nvSpPr>
            <p:spPr>
              <a:xfrm>
                <a:off x="3456050" y="4428731"/>
                <a:ext cx="1645218" cy="385454"/>
              </a:xfrm>
              <a:prstGeom prst="rect">
                <a:avLst/>
              </a:prstGeom>
              <a:solidFill>
                <a:sysClr val="window" lastClr="FFFFFF"/>
              </a:solidFill>
              <a:ln w="25400" cap="flat" cmpd="sng" algn="ctr">
                <a:solidFill>
                  <a:srgbClr val="385D8A"/>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a:ea typeface="+mn-ea"/>
                    <a:cs typeface="+mn-cs"/>
                  </a:rPr>
                  <a:t>OFF PROM UNIT RES PROM OFF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CAPT/8006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MS510400311* (CAPT DANTONIO)</a:t>
                </a:r>
              </a:p>
            </p:txBody>
          </p:sp>
          <p:sp>
            <p:nvSpPr>
              <p:cNvPr id="39" name="Rectangle 38">
                <a:extLst>
                  <a:ext uri="{FF2B5EF4-FFF2-40B4-BE49-F238E27FC236}">
                    <a16:creationId xmlns:a16="http://schemas.microsoft.com/office/drawing/2014/main" id="{54376691-9215-A388-D231-CB8355C231EF}"/>
                  </a:ext>
                </a:extLst>
              </p:cNvPr>
              <p:cNvSpPr/>
              <p:nvPr/>
            </p:nvSpPr>
            <p:spPr>
              <a:xfrm>
                <a:off x="6796132" y="4646656"/>
                <a:ext cx="1508712" cy="374225"/>
              </a:xfrm>
              <a:prstGeom prst="rect">
                <a:avLst/>
              </a:prstGeom>
              <a:solidFill>
                <a:sysClr val="window" lastClr="FFFFFF"/>
              </a:solidFill>
              <a:ln w="25400" cap="flat" cmpd="sng" algn="ctr">
                <a:solidFill>
                  <a:srgbClr val="385D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HR SPEC (MIL)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GS-0201-11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MS510400602 (GUILLORY)</a:t>
                </a:r>
              </a:p>
            </p:txBody>
          </p:sp>
          <p:sp>
            <p:nvSpPr>
              <p:cNvPr id="40" name="Rectangle 39">
                <a:extLst>
                  <a:ext uri="{FF2B5EF4-FFF2-40B4-BE49-F238E27FC236}">
                    <a16:creationId xmlns:a16="http://schemas.microsoft.com/office/drawing/2014/main" id="{4625AB5C-7C98-C86E-FC11-BCE15CE3AA97}"/>
                  </a:ext>
                </a:extLst>
              </p:cNvPr>
              <p:cNvSpPr/>
              <p:nvPr/>
            </p:nvSpPr>
            <p:spPr>
              <a:xfrm>
                <a:off x="6793161" y="5160297"/>
                <a:ext cx="1514369" cy="740612"/>
              </a:xfrm>
              <a:prstGeom prst="rect">
                <a:avLst/>
              </a:prstGeom>
              <a:solidFill>
                <a:sysClr val="window" lastClr="FFFFFF"/>
              </a:solidFill>
              <a:ln w="25400" cap="flat" cmpd="sng" algn="ctr">
                <a:solidFill>
                  <a:srgbClr val="385D8A"/>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HR SPEC (MIL)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GS-0201-09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schemeClr val="tx1"/>
                    </a:solidFill>
                    <a:effectLst/>
                    <a:uLnTx/>
                    <a:uFillTx/>
                    <a:latin typeface="Calibri"/>
                    <a:ea typeface="+mn-ea"/>
                    <a:cs typeface="+mn-cs"/>
                  </a:rPr>
                  <a:t>MS510400327 (EVANS)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MS510400329  (KNOPP)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a:ea typeface="Calibri"/>
                    <a:cs typeface="Calibri"/>
                  </a:rPr>
                  <a:t>MS510400532 (LINSCOTT)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a:ea typeface="Calibri"/>
                    <a:cs typeface="Calibri"/>
                  </a:rPr>
                  <a:t>MS510400422 </a:t>
                </a:r>
                <a:r>
                  <a:rPr kumimoji="0" lang="en-US" sz="700" b="0" i="0" u="none" strike="noStrike" kern="0" cap="none" spc="0" normalizeH="0" baseline="0" noProof="0" dirty="0">
                    <a:ln>
                      <a:noFill/>
                    </a:ln>
                    <a:effectLst/>
                    <a:uLnTx/>
                    <a:uFillTx/>
                    <a:latin typeface="Calibri"/>
                    <a:ea typeface="Calibri"/>
                    <a:cs typeface="Calibri"/>
                  </a:rPr>
                  <a:t>(</a:t>
                </a:r>
                <a:r>
                  <a:rPr kumimoji="0" lang="en-US" sz="700" b="0" i="0" u="none" strike="noStrike" kern="0" cap="none" spc="0" normalizeH="0" baseline="0" noProof="0">
                    <a:ln>
                      <a:noFill/>
                    </a:ln>
                    <a:effectLst/>
                    <a:uLnTx/>
                    <a:uFillTx/>
                    <a:latin typeface="Calibri"/>
                    <a:ea typeface="Calibri"/>
                    <a:cs typeface="Calibri"/>
                  </a:rPr>
                  <a:t>BOSQUEZ)</a:t>
                </a:r>
                <a:endParaRPr kumimoji="0" lang="en-US" sz="700" b="0" i="0" u="none" strike="noStrike" kern="0" cap="none" spc="0" normalizeH="0" baseline="0" noProof="0" dirty="0">
                  <a:ln>
                    <a:noFill/>
                  </a:ln>
                  <a:effectLst/>
                  <a:uLnTx/>
                  <a:uFillTx/>
                  <a:latin typeface="Calibri"/>
                  <a:ea typeface="+mn-ea"/>
                  <a:cs typeface="+mn-cs"/>
                </a:endParaRPr>
              </a:p>
            </p:txBody>
          </p:sp>
          <p:sp>
            <p:nvSpPr>
              <p:cNvPr id="41" name="Rectangle 40">
                <a:extLst>
                  <a:ext uri="{FF2B5EF4-FFF2-40B4-BE49-F238E27FC236}">
                    <a16:creationId xmlns:a16="http://schemas.microsoft.com/office/drawing/2014/main" id="{B17AAA98-DCB5-6E44-AA1F-ED729F7CA2E8}"/>
                  </a:ext>
                </a:extLst>
              </p:cNvPr>
              <p:cNvSpPr/>
              <p:nvPr/>
            </p:nvSpPr>
            <p:spPr>
              <a:xfrm>
                <a:off x="9136882" y="5052848"/>
                <a:ext cx="1703078" cy="428104"/>
              </a:xfrm>
              <a:prstGeom prst="rect">
                <a:avLst/>
              </a:prstGeom>
              <a:solidFill>
                <a:sysClr val="window" lastClr="FFFFFF"/>
              </a:solidFill>
              <a:ln w="25400" cap="flat" cmpd="sng" algn="ctr">
                <a:solidFill>
                  <a:srgbClr val="385D8A"/>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a:ea typeface="+mn-ea"/>
                    <a:cs typeface="+mn-cs"/>
                  </a:rPr>
                  <a:t>ENL PROM UNIT CORRESP CHIEF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SSGT/0111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MS510400321 (SSGT STEVENS)</a:t>
                </a:r>
              </a:p>
            </p:txBody>
          </p:sp>
          <p:sp>
            <p:nvSpPr>
              <p:cNvPr id="42" name="Rectangle 41">
                <a:extLst>
                  <a:ext uri="{FF2B5EF4-FFF2-40B4-BE49-F238E27FC236}">
                    <a16:creationId xmlns:a16="http://schemas.microsoft.com/office/drawing/2014/main" id="{515A8EF0-DD5D-241F-4B0F-37892E910F68}"/>
                  </a:ext>
                </a:extLst>
              </p:cNvPr>
              <p:cNvSpPr/>
              <p:nvPr/>
            </p:nvSpPr>
            <p:spPr>
              <a:xfrm>
                <a:off x="9134729" y="5648286"/>
                <a:ext cx="1705500" cy="434822"/>
              </a:xfrm>
              <a:prstGeom prst="rect">
                <a:avLst/>
              </a:prstGeom>
              <a:solidFill>
                <a:sysClr val="window" lastClr="FFFFFF"/>
              </a:solidFill>
              <a:ln w="25400" cap="flat" cmpd="sng" algn="ctr">
                <a:solidFill>
                  <a:srgbClr val="385D8A"/>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a:ea typeface="+mn-ea"/>
                    <a:cs typeface="+mn-cs"/>
                  </a:rPr>
                  <a:t>HR SPEC (MIL/INFO SYS)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GS-0201-12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MS510400331 </a:t>
                </a:r>
                <a:r>
                  <a:rPr kumimoji="0" lang="en-US" sz="701" b="0" i="0" u="none" strike="noStrike" kern="0" cap="none" spc="0" normalizeH="0" baseline="0" noProof="0" dirty="0">
                    <a:ln>
                      <a:noFill/>
                    </a:ln>
                    <a:solidFill>
                      <a:srgbClr val="FF0000"/>
                    </a:solidFill>
                    <a:effectLst/>
                    <a:uLnTx/>
                    <a:uFillTx/>
                    <a:latin typeface="Calibri"/>
                    <a:ea typeface="+mn-ea"/>
                    <a:cs typeface="+mn-cs"/>
                  </a:rPr>
                  <a:t>(VACANT)</a:t>
                </a:r>
              </a:p>
            </p:txBody>
          </p:sp>
          <p:sp>
            <p:nvSpPr>
              <p:cNvPr id="43" name="Rectangle 42">
                <a:extLst>
                  <a:ext uri="{FF2B5EF4-FFF2-40B4-BE49-F238E27FC236}">
                    <a16:creationId xmlns:a16="http://schemas.microsoft.com/office/drawing/2014/main" id="{5D59EE94-6337-5156-B10D-3AA7F5153371}"/>
                  </a:ext>
                </a:extLst>
              </p:cNvPr>
              <p:cNvSpPr/>
              <p:nvPr/>
            </p:nvSpPr>
            <p:spPr>
              <a:xfrm>
                <a:off x="9127650" y="4574401"/>
                <a:ext cx="1675360" cy="381923"/>
              </a:xfrm>
              <a:prstGeom prst="rect">
                <a:avLst/>
              </a:prstGeom>
              <a:solidFill>
                <a:sysClr val="window" lastClr="FFFFFF"/>
              </a:solidFill>
              <a:ln w="25400" cap="flat" cmpd="sng" algn="ctr">
                <a:solidFill>
                  <a:srgbClr val="385D8A"/>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a:ea typeface="+mn-ea"/>
                    <a:cs typeface="+mn-cs"/>
                  </a:rPr>
                  <a:t>ENL PROM UNIT ADMIN CHIEF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GYSGT/0111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MS510400320 (MSGT CHAVEZ)</a:t>
                </a:r>
              </a:p>
            </p:txBody>
          </p:sp>
          <p:sp>
            <p:nvSpPr>
              <p:cNvPr id="44" name="Rectangle 43">
                <a:extLst>
                  <a:ext uri="{FF2B5EF4-FFF2-40B4-BE49-F238E27FC236}">
                    <a16:creationId xmlns:a16="http://schemas.microsoft.com/office/drawing/2014/main" id="{B248B3A7-F679-667F-C9F4-3ABA5DD4DAA0}"/>
                  </a:ext>
                </a:extLst>
              </p:cNvPr>
              <p:cNvSpPr/>
              <p:nvPr/>
            </p:nvSpPr>
            <p:spPr>
              <a:xfrm>
                <a:off x="1542937" y="5333378"/>
                <a:ext cx="1667573" cy="1004093"/>
              </a:xfrm>
              <a:prstGeom prst="rect">
                <a:avLst/>
              </a:prstGeom>
              <a:solidFill>
                <a:sysClr val="window" lastClr="FFFFFF"/>
              </a:solidFill>
              <a:ln w="25400" cap="flat" cmpd="sng" algn="ctr">
                <a:solidFill>
                  <a:srgbClr val="385D8A"/>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HR SPEC (MIL)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GS-0201-11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MS510400312 (DYE)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MS510400313 (EDWARDS)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MS510400314 (MCDANIEL)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a:ea typeface="Calibri"/>
                    <a:cs typeface="Calibri"/>
                  </a:rPr>
                  <a:t>MS510400360 (ADENS)</a:t>
                </a:r>
                <a:endParaRPr kumimoji="0" lang="en-US" sz="1800" b="0" i="0" u="none" strike="noStrike" kern="0" cap="none" spc="0" normalizeH="0" baseline="0" noProof="0" dirty="0">
                  <a:ln>
                    <a:noFill/>
                  </a:ln>
                  <a:solidFill>
                    <a:prstClr val="black"/>
                  </a:solidFill>
                  <a:effectLst/>
                  <a:uLnTx/>
                  <a:uFillTx/>
                  <a:latin typeface="Calibri"/>
                  <a:ea typeface="Calibri"/>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a:ea typeface="Calibri"/>
                    <a:cs typeface="Calibri"/>
                  </a:rPr>
                  <a:t>MS510400380 (MITCHELL)</a:t>
                </a:r>
                <a:endParaRPr kumimoji="0" lang="en-US" sz="1800" b="0" i="0" u="none" strike="noStrike" kern="0" cap="none" spc="0" normalizeH="0" baseline="0" noProof="0" dirty="0">
                  <a:ln>
                    <a:noFill/>
                  </a:ln>
                  <a:solidFill>
                    <a:prstClr val="black"/>
                  </a:solidFill>
                  <a:effectLst/>
                  <a:uLnTx/>
                  <a:uFillTx/>
                  <a:latin typeface="Calibri"/>
                  <a:ea typeface="Calibri"/>
                  <a:cs typeface="Calibri"/>
                </a:endParaRPr>
              </a:p>
            </p:txBody>
          </p:sp>
          <p:cxnSp>
            <p:nvCxnSpPr>
              <p:cNvPr id="45" name="Straight Connector 44">
                <a:extLst>
                  <a:ext uri="{FF2B5EF4-FFF2-40B4-BE49-F238E27FC236}">
                    <a16:creationId xmlns:a16="http://schemas.microsoft.com/office/drawing/2014/main" id="{7C6BEC92-B2B1-D068-FA44-9D55D500FDA1}"/>
                  </a:ext>
                </a:extLst>
              </p:cNvPr>
              <p:cNvCxnSpPr/>
              <p:nvPr/>
            </p:nvCxnSpPr>
            <p:spPr>
              <a:xfrm>
                <a:off x="3343271" y="3497390"/>
                <a:ext cx="14233" cy="2053779"/>
              </a:xfrm>
              <a:prstGeom prst="line">
                <a:avLst/>
              </a:prstGeom>
              <a:noFill/>
              <a:ln w="28575" cap="flat" cmpd="sng" algn="ctr">
                <a:solidFill>
                  <a:srgbClr val="385D8A"/>
                </a:solidFill>
                <a:prstDash val="solid"/>
              </a:ln>
              <a:effectLst/>
            </p:spPr>
          </p:cxnSp>
          <p:sp>
            <p:nvSpPr>
              <p:cNvPr id="46" name="Rectangle 45">
                <a:extLst>
                  <a:ext uri="{FF2B5EF4-FFF2-40B4-BE49-F238E27FC236}">
                    <a16:creationId xmlns:a16="http://schemas.microsoft.com/office/drawing/2014/main" id="{713A7303-909D-B762-CBA5-B579D87E0F07}"/>
                  </a:ext>
                </a:extLst>
              </p:cNvPr>
              <p:cNvSpPr/>
              <p:nvPr/>
            </p:nvSpPr>
            <p:spPr>
              <a:xfrm>
                <a:off x="5117233" y="2403064"/>
                <a:ext cx="1888656" cy="459081"/>
              </a:xfrm>
              <a:prstGeom prst="rect">
                <a:avLst/>
              </a:prstGeom>
              <a:solidFill>
                <a:sysClr val="window" lastClr="FFFFFF"/>
              </a:solidFill>
              <a:ln w="25400" cap="flat" cmpd="sng" algn="ctr">
                <a:solidFill>
                  <a:srgbClr val="385D8A"/>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PROMOTIONS SECTION HEAD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LTCOL/8006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MS510400300 (LTCOL GODFREY)</a:t>
                </a:r>
              </a:p>
            </p:txBody>
          </p:sp>
          <p:sp>
            <p:nvSpPr>
              <p:cNvPr id="47" name="Rectangle 46">
                <a:extLst>
                  <a:ext uri="{FF2B5EF4-FFF2-40B4-BE49-F238E27FC236}">
                    <a16:creationId xmlns:a16="http://schemas.microsoft.com/office/drawing/2014/main" id="{E3ED53D5-406A-3349-FED3-A9E88D1B402B}"/>
                  </a:ext>
                </a:extLst>
              </p:cNvPr>
              <p:cNvSpPr/>
              <p:nvPr/>
            </p:nvSpPr>
            <p:spPr>
              <a:xfrm>
                <a:off x="3453663" y="4881409"/>
                <a:ext cx="1652270" cy="377757"/>
              </a:xfrm>
              <a:prstGeom prst="rect">
                <a:avLst/>
              </a:prstGeom>
              <a:solidFill>
                <a:sysClr val="window" lastClr="FFFFFF"/>
              </a:solidFill>
              <a:ln w="25400" cap="flat" cmpd="sng" algn="ctr">
                <a:solidFill>
                  <a:srgbClr val="385D8A"/>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a:ea typeface="+mn-ea"/>
                    <a:cs typeface="+mn-cs"/>
                  </a:rPr>
                  <a:t>OFF PROM UNIT ADMIN CHIEF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GYSGT/0111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MS510400307 (SSGT BANDOO)</a:t>
                </a:r>
              </a:p>
            </p:txBody>
          </p:sp>
          <p:sp>
            <p:nvSpPr>
              <p:cNvPr id="48" name="Rectangle 47">
                <a:extLst>
                  <a:ext uri="{FF2B5EF4-FFF2-40B4-BE49-F238E27FC236}">
                    <a16:creationId xmlns:a16="http://schemas.microsoft.com/office/drawing/2014/main" id="{36BD67A4-4F41-0260-FD02-7DA30230A876}"/>
                  </a:ext>
                </a:extLst>
              </p:cNvPr>
              <p:cNvSpPr/>
              <p:nvPr/>
            </p:nvSpPr>
            <p:spPr>
              <a:xfrm>
                <a:off x="1541993" y="4430124"/>
                <a:ext cx="1667937" cy="385454"/>
              </a:xfrm>
              <a:prstGeom prst="rect">
                <a:avLst/>
              </a:prstGeom>
              <a:solidFill>
                <a:sysClr val="window" lastClr="FFFFFF"/>
              </a:solidFill>
              <a:ln w="25400" cap="flat" cmpd="sng" algn="ctr">
                <a:solidFill>
                  <a:srgbClr val="385D8A"/>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a:ea typeface="+mn-ea"/>
                    <a:cs typeface="+mn-cs"/>
                  </a:rPr>
                  <a:t>HR SPEC (MIL)</a:t>
                </a:r>
                <a:endParaRPr kumimoji="0" lang="en-US" sz="701"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GS-0201-12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1" b="0" i="0" u="none" strike="noStrike" kern="0" cap="none" spc="0" normalizeH="0" baseline="0" noProof="0" dirty="0">
                    <a:ln>
                      <a:noFill/>
                    </a:ln>
                    <a:solidFill>
                      <a:prstClr val="black"/>
                    </a:solidFill>
                    <a:effectLst/>
                    <a:uLnTx/>
                    <a:uFillTx/>
                    <a:latin typeface="Calibri"/>
                    <a:ea typeface="+mn-ea"/>
                    <a:cs typeface="+mn-cs"/>
                  </a:rPr>
                  <a:t>MS510400305 (MANHERTZ)</a:t>
                </a:r>
              </a:p>
            </p:txBody>
          </p:sp>
        </p:grpSp>
        <p:grpSp>
          <p:nvGrpSpPr>
            <p:cNvPr id="10" name="Group 4">
              <a:extLst>
                <a:ext uri="{FF2B5EF4-FFF2-40B4-BE49-F238E27FC236}">
                  <a16:creationId xmlns:a16="http://schemas.microsoft.com/office/drawing/2014/main" id="{8374E1AE-E7B6-5BED-2586-0183CAD8CA1A}"/>
                </a:ext>
              </a:extLst>
            </p:cNvPr>
            <p:cNvGrpSpPr>
              <a:grpSpLocks noChangeAspect="1"/>
            </p:cNvGrpSpPr>
            <p:nvPr/>
          </p:nvGrpSpPr>
          <p:grpSpPr bwMode="auto">
            <a:xfrm>
              <a:off x="1363663" y="3687763"/>
              <a:ext cx="1925638" cy="676275"/>
              <a:chOff x="859" y="2323"/>
              <a:chExt cx="1213" cy="426"/>
            </a:xfrm>
          </p:grpSpPr>
          <p:sp>
            <p:nvSpPr>
              <p:cNvPr id="11" name="AutoShape 3">
                <a:extLst>
                  <a:ext uri="{FF2B5EF4-FFF2-40B4-BE49-F238E27FC236}">
                    <a16:creationId xmlns:a16="http://schemas.microsoft.com/office/drawing/2014/main" id="{E0C3ECC7-53AF-4E77-36C1-A2057E1DDBEA}"/>
                  </a:ext>
                </a:extLst>
              </p:cNvPr>
              <p:cNvSpPr>
                <a:spLocks noChangeAspect="1" noChangeArrowheads="1" noTextEdit="1"/>
              </p:cNvSpPr>
              <p:nvPr/>
            </p:nvSpPr>
            <p:spPr bwMode="auto">
              <a:xfrm>
                <a:off x="859" y="2323"/>
                <a:ext cx="1200"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5">
                <a:extLst>
                  <a:ext uri="{FF2B5EF4-FFF2-40B4-BE49-F238E27FC236}">
                    <a16:creationId xmlns:a16="http://schemas.microsoft.com/office/drawing/2014/main" id="{97C3B608-47AA-3924-ABF2-8EA9F05B8486}"/>
                  </a:ext>
                </a:extLst>
              </p:cNvPr>
              <p:cNvSpPr>
                <a:spLocks noChangeArrowheads="1"/>
              </p:cNvSpPr>
              <p:nvPr/>
            </p:nvSpPr>
            <p:spPr bwMode="auto">
              <a:xfrm>
                <a:off x="859" y="2323"/>
                <a:ext cx="7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6">
                <a:extLst>
                  <a:ext uri="{FF2B5EF4-FFF2-40B4-BE49-F238E27FC236}">
                    <a16:creationId xmlns:a16="http://schemas.microsoft.com/office/drawing/2014/main" id="{4C2B96D5-F2EF-F28A-1BEB-5C5328D9BD26}"/>
                  </a:ext>
                </a:extLst>
              </p:cNvPr>
              <p:cNvSpPr>
                <a:spLocks noChangeArrowheads="1"/>
              </p:cNvSpPr>
              <p:nvPr/>
            </p:nvSpPr>
            <p:spPr bwMode="auto">
              <a:xfrm>
                <a:off x="865" y="2329"/>
                <a:ext cx="1183" cy="411"/>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7">
                <a:extLst>
                  <a:ext uri="{FF2B5EF4-FFF2-40B4-BE49-F238E27FC236}">
                    <a16:creationId xmlns:a16="http://schemas.microsoft.com/office/drawing/2014/main" id="{1A65E43F-DE62-53BE-64F4-A19C2F5A5E64}"/>
                  </a:ext>
                </a:extLst>
              </p:cNvPr>
              <p:cNvSpPr>
                <a:spLocks noChangeArrowheads="1"/>
              </p:cNvSpPr>
              <p:nvPr/>
            </p:nvSpPr>
            <p:spPr bwMode="auto">
              <a:xfrm>
                <a:off x="865" y="2329"/>
                <a:ext cx="1183" cy="411"/>
              </a:xfrm>
              <a:prstGeom prst="rect">
                <a:avLst/>
              </a:prstGeom>
              <a:noFill/>
              <a:ln w="2540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5E08223C-8F72-F1F6-FB11-622C15087D46}"/>
                  </a:ext>
                </a:extLst>
              </p:cNvPr>
              <p:cNvSpPr>
                <a:spLocks noChangeArrowheads="1"/>
              </p:cNvSpPr>
              <p:nvPr/>
            </p:nvSpPr>
            <p:spPr bwMode="auto">
              <a:xfrm>
                <a:off x="985" y="2378"/>
                <a:ext cx="108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OFFICERS PROMOTIONS UNIT HEAD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9">
                <a:extLst>
                  <a:ext uri="{FF2B5EF4-FFF2-40B4-BE49-F238E27FC236}">
                    <a16:creationId xmlns:a16="http://schemas.microsoft.com/office/drawing/2014/main" id="{7E4DEB30-C75E-409B-5CC0-BD794AC6E3DC}"/>
                  </a:ext>
                </a:extLst>
              </p:cNvPr>
              <p:cNvSpPr>
                <a:spLocks noChangeArrowheads="1"/>
              </p:cNvSpPr>
              <p:nvPr/>
            </p:nvSpPr>
            <p:spPr bwMode="auto">
              <a:xfrm>
                <a:off x="1928" y="2378"/>
                <a:ext cx="5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0">
                <a:extLst>
                  <a:ext uri="{FF2B5EF4-FFF2-40B4-BE49-F238E27FC236}">
                    <a16:creationId xmlns:a16="http://schemas.microsoft.com/office/drawing/2014/main" id="{44B72FFE-119F-EF23-C5A5-24DBAF67327F}"/>
                  </a:ext>
                </a:extLst>
              </p:cNvPr>
              <p:cNvSpPr>
                <a:spLocks noChangeArrowheads="1"/>
              </p:cNvSpPr>
              <p:nvPr/>
            </p:nvSpPr>
            <p:spPr bwMode="auto">
              <a:xfrm>
                <a:off x="1304" y="2457"/>
                <a:ext cx="25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(MMPB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1">
                <a:extLst>
                  <a:ext uri="{FF2B5EF4-FFF2-40B4-BE49-F238E27FC236}">
                    <a16:creationId xmlns:a16="http://schemas.microsoft.com/office/drawing/2014/main" id="{9C3DED3B-4682-71D0-64FF-820C2A8BF5E1}"/>
                  </a:ext>
                </a:extLst>
              </p:cNvPr>
              <p:cNvSpPr>
                <a:spLocks noChangeArrowheads="1"/>
              </p:cNvSpPr>
              <p:nvPr/>
            </p:nvSpPr>
            <p:spPr bwMode="auto">
              <a:xfrm>
                <a:off x="1502" y="2457"/>
                <a:ext cx="6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2">
                <a:extLst>
                  <a:ext uri="{FF2B5EF4-FFF2-40B4-BE49-F238E27FC236}">
                    <a16:creationId xmlns:a16="http://schemas.microsoft.com/office/drawing/2014/main" id="{DA55702A-C132-A5A6-16ED-4273DDC89ACA}"/>
                  </a:ext>
                </a:extLst>
              </p:cNvPr>
              <p:cNvSpPr>
                <a:spLocks noChangeArrowheads="1"/>
              </p:cNvSpPr>
              <p:nvPr/>
            </p:nvSpPr>
            <p:spPr bwMode="auto">
              <a:xfrm>
                <a:off x="1520" y="2457"/>
                <a:ext cx="1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3">
                <a:extLst>
                  <a:ext uri="{FF2B5EF4-FFF2-40B4-BE49-F238E27FC236}">
                    <a16:creationId xmlns:a16="http://schemas.microsoft.com/office/drawing/2014/main" id="{180C5AE0-583F-4DDD-24AE-770915FB4BDF}"/>
                  </a:ext>
                </a:extLst>
              </p:cNvPr>
              <p:cNvSpPr>
                <a:spLocks noChangeArrowheads="1"/>
              </p:cNvSpPr>
              <p:nvPr/>
            </p:nvSpPr>
            <p:spPr bwMode="auto">
              <a:xfrm>
                <a:off x="1610" y="2457"/>
                <a:ext cx="5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4">
                <a:extLst>
                  <a:ext uri="{FF2B5EF4-FFF2-40B4-BE49-F238E27FC236}">
                    <a16:creationId xmlns:a16="http://schemas.microsoft.com/office/drawing/2014/main" id="{99E270E3-867D-A0D4-8080-9836C02BC5CF}"/>
                  </a:ext>
                </a:extLst>
              </p:cNvPr>
              <p:cNvSpPr>
                <a:spLocks noChangeArrowheads="1"/>
              </p:cNvSpPr>
              <p:nvPr/>
            </p:nvSpPr>
            <p:spPr bwMode="auto">
              <a:xfrm>
                <a:off x="1316" y="2535"/>
                <a:ext cx="33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MAJ/4402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5">
                <a:extLst>
                  <a:ext uri="{FF2B5EF4-FFF2-40B4-BE49-F238E27FC236}">
                    <a16:creationId xmlns:a16="http://schemas.microsoft.com/office/drawing/2014/main" id="{738ADBED-E05B-F9A7-C93C-D385751F9BC8}"/>
                  </a:ext>
                </a:extLst>
              </p:cNvPr>
              <p:cNvSpPr>
                <a:spLocks noChangeArrowheads="1"/>
              </p:cNvSpPr>
              <p:nvPr/>
            </p:nvSpPr>
            <p:spPr bwMode="auto">
              <a:xfrm>
                <a:off x="1598" y="2535"/>
                <a:ext cx="5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16">
                <a:extLst>
                  <a:ext uri="{FF2B5EF4-FFF2-40B4-BE49-F238E27FC236}">
                    <a16:creationId xmlns:a16="http://schemas.microsoft.com/office/drawing/2014/main" id="{997AA47B-3DD4-9E5B-C33C-13AA3C06580F}"/>
                  </a:ext>
                </a:extLst>
              </p:cNvPr>
              <p:cNvSpPr>
                <a:spLocks noChangeArrowheads="1"/>
              </p:cNvSpPr>
              <p:nvPr/>
            </p:nvSpPr>
            <p:spPr bwMode="auto">
              <a:xfrm>
                <a:off x="1009" y="2614"/>
                <a:ext cx="70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MS510400304 (MAJ COOK)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17">
                <a:extLst>
                  <a:ext uri="{FF2B5EF4-FFF2-40B4-BE49-F238E27FC236}">
                    <a16:creationId xmlns:a16="http://schemas.microsoft.com/office/drawing/2014/main" id="{01A271E3-463F-AA30-3B81-1CE9021AE7E9}"/>
                  </a:ext>
                </a:extLst>
              </p:cNvPr>
              <p:cNvSpPr>
                <a:spLocks noChangeArrowheads="1"/>
              </p:cNvSpPr>
              <p:nvPr/>
            </p:nvSpPr>
            <p:spPr bwMode="auto">
              <a:xfrm>
                <a:off x="1898" y="2614"/>
                <a:ext cx="5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390956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74" y="9331"/>
            <a:ext cx="8402626" cy="1066800"/>
          </a:xfrm>
        </p:spPr>
        <p:txBody>
          <a:bodyPr/>
          <a:lstStyle/>
          <a:p>
            <a:r>
              <a:rPr lang="en-US" sz="4000" dirty="0">
                <a:latin typeface="Times New Roman" panose="02020603050405020304" pitchFamily="18" charset="0"/>
                <a:cs typeface="Times New Roman" panose="02020603050405020304" pitchFamily="18" charset="0"/>
              </a:rPr>
              <a:t>MGySgt Statistics</a:t>
            </a:r>
          </a:p>
        </p:txBody>
      </p:sp>
      <p:sp>
        <p:nvSpPr>
          <p:cNvPr id="4" name="Slide Number Placeholder 3"/>
          <p:cNvSpPr>
            <a:spLocks noGrp="1"/>
          </p:cNvSpPr>
          <p:nvPr>
            <p:ph type="sldNum" sz="quarter" idx="12"/>
          </p:nvPr>
        </p:nvSpPr>
        <p:spPr/>
        <p:txBody>
          <a:bodyPr/>
          <a:lstStyle/>
          <a:p>
            <a:fld id="{339A49F6-E254-4843-B1FE-CF340D8B12BC}" type="slidenum">
              <a:rPr lang="en-US" sz="1200" smtClean="0">
                <a:latin typeface="Times New Roman" panose="02020603050405020304" pitchFamily="18" charset="0"/>
                <a:cs typeface="Times New Roman" panose="02020603050405020304" pitchFamily="18" charset="0"/>
              </a:rPr>
              <a:pPr/>
              <a:t>30</a:t>
            </a:fld>
            <a:endParaRPr lang="en-US" sz="1200" dirty="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9C075DF5-2CE6-2213-ED13-0C46CF9BFD15}"/>
              </a:ext>
            </a:extLst>
          </p:cNvPr>
          <p:cNvGraphicFramePr>
            <a:graphicFrameLocks noGrp="1"/>
          </p:cNvGraphicFramePr>
          <p:nvPr>
            <p:extLst>
              <p:ext uri="{D42A27DB-BD31-4B8C-83A1-F6EECF244321}">
                <p14:modId xmlns:p14="http://schemas.microsoft.com/office/powerpoint/2010/main" val="966170236"/>
              </p:ext>
            </p:extLst>
          </p:nvPr>
        </p:nvGraphicFramePr>
        <p:xfrm>
          <a:off x="183648" y="1501140"/>
          <a:ext cx="6303974" cy="2228850"/>
        </p:xfrm>
        <a:graphic>
          <a:graphicData uri="http://schemas.openxmlformats.org/drawingml/2006/table">
            <a:tbl>
              <a:tblPr/>
              <a:tblGrid>
                <a:gridCol w="817574">
                  <a:extLst>
                    <a:ext uri="{9D8B030D-6E8A-4147-A177-3AD203B41FA5}">
                      <a16:colId xmlns:a16="http://schemas.microsoft.com/office/drawing/2014/main" val="4130339416"/>
                    </a:ext>
                  </a:extLst>
                </a:gridCol>
                <a:gridCol w="609600">
                  <a:extLst>
                    <a:ext uri="{9D8B030D-6E8A-4147-A177-3AD203B41FA5}">
                      <a16:colId xmlns:a16="http://schemas.microsoft.com/office/drawing/2014/main" val="3168337918"/>
                    </a:ext>
                  </a:extLst>
                </a:gridCol>
                <a:gridCol w="609600">
                  <a:extLst>
                    <a:ext uri="{9D8B030D-6E8A-4147-A177-3AD203B41FA5}">
                      <a16:colId xmlns:a16="http://schemas.microsoft.com/office/drawing/2014/main" val="3261030571"/>
                    </a:ext>
                  </a:extLst>
                </a:gridCol>
                <a:gridCol w="609600">
                  <a:extLst>
                    <a:ext uri="{9D8B030D-6E8A-4147-A177-3AD203B41FA5}">
                      <a16:colId xmlns:a16="http://schemas.microsoft.com/office/drawing/2014/main" val="1750244817"/>
                    </a:ext>
                  </a:extLst>
                </a:gridCol>
                <a:gridCol w="609600">
                  <a:extLst>
                    <a:ext uri="{9D8B030D-6E8A-4147-A177-3AD203B41FA5}">
                      <a16:colId xmlns:a16="http://schemas.microsoft.com/office/drawing/2014/main" val="3330812019"/>
                    </a:ext>
                  </a:extLst>
                </a:gridCol>
                <a:gridCol w="609600">
                  <a:extLst>
                    <a:ext uri="{9D8B030D-6E8A-4147-A177-3AD203B41FA5}">
                      <a16:colId xmlns:a16="http://schemas.microsoft.com/office/drawing/2014/main" val="3167419847"/>
                    </a:ext>
                  </a:extLst>
                </a:gridCol>
                <a:gridCol w="609600">
                  <a:extLst>
                    <a:ext uri="{9D8B030D-6E8A-4147-A177-3AD203B41FA5}">
                      <a16:colId xmlns:a16="http://schemas.microsoft.com/office/drawing/2014/main" val="2516802130"/>
                    </a:ext>
                  </a:extLst>
                </a:gridCol>
                <a:gridCol w="609600">
                  <a:extLst>
                    <a:ext uri="{9D8B030D-6E8A-4147-A177-3AD203B41FA5}">
                      <a16:colId xmlns:a16="http://schemas.microsoft.com/office/drawing/2014/main" val="164796012"/>
                    </a:ext>
                  </a:extLst>
                </a:gridCol>
                <a:gridCol w="609600">
                  <a:extLst>
                    <a:ext uri="{9D8B030D-6E8A-4147-A177-3AD203B41FA5}">
                      <a16:colId xmlns:a16="http://schemas.microsoft.com/office/drawing/2014/main" val="2156438349"/>
                    </a:ext>
                  </a:extLst>
                </a:gridCol>
                <a:gridCol w="609600">
                  <a:extLst>
                    <a:ext uri="{9D8B030D-6E8A-4147-A177-3AD203B41FA5}">
                      <a16:colId xmlns:a16="http://schemas.microsoft.com/office/drawing/2014/main" val="3631273265"/>
                    </a:ext>
                  </a:extLst>
                </a:gridCol>
              </a:tblGrid>
              <a:tr h="190500">
                <a:tc>
                  <a:txBody>
                    <a:bodyPr/>
                    <a:lstStyle/>
                    <a:p>
                      <a:pPr algn="l"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Race/Ethnic profile for the FY25 MGySgt Promotion Board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30986561"/>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Female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Total Female and 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78472698"/>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Con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Con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Con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8215843"/>
                  </a:ext>
                </a:extLst>
              </a:tr>
              <a:tr h="190500">
                <a:tc>
                  <a:txBody>
                    <a:bodyPr/>
                    <a:lstStyle/>
                    <a:p>
                      <a:pPr algn="l"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White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277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118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284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extLst>
                  <a:ext uri="{0D108BD9-81ED-4DB2-BD59-A6C34878D82A}">
                    <a16:rowId xmlns:a16="http://schemas.microsoft.com/office/drawing/2014/main" val="2772452116"/>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Black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72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75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extLst>
                  <a:ext uri="{0D108BD9-81ED-4DB2-BD59-A6C34878D82A}">
                    <a16:rowId xmlns:a16="http://schemas.microsoft.com/office/drawing/2014/main" val="3088558426"/>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Hispanic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103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39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44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extLst>
                  <a:ext uri="{0D108BD9-81ED-4DB2-BD59-A6C34878D82A}">
                    <a16:rowId xmlns:a16="http://schemas.microsoft.com/office/drawing/2014/main" val="1832335907"/>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Asian/Pac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extLst>
                  <a:ext uri="{0D108BD9-81ED-4DB2-BD59-A6C34878D82A}">
                    <a16:rowId xmlns:a16="http://schemas.microsoft.com/office/drawing/2014/main" val="1582563291"/>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Amer Ind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extLst>
                  <a:ext uri="{0D108BD9-81ED-4DB2-BD59-A6C34878D82A}">
                    <a16:rowId xmlns:a16="http://schemas.microsoft.com/office/drawing/2014/main" val="1070734059"/>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Other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39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extLst>
                  <a:ext uri="{0D108BD9-81ED-4DB2-BD59-A6C34878D82A}">
                    <a16:rowId xmlns:a16="http://schemas.microsoft.com/office/drawing/2014/main" val="939568606"/>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510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205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536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216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extLst>
                  <a:ext uri="{0D108BD9-81ED-4DB2-BD59-A6C34878D82A}">
                    <a16:rowId xmlns:a16="http://schemas.microsoft.com/office/drawing/2014/main" val="4144530978"/>
                  </a:ext>
                </a:extLst>
              </a:tr>
            </a:tbl>
          </a:graphicData>
        </a:graphic>
      </p:graphicFrame>
      <p:graphicFrame>
        <p:nvGraphicFramePr>
          <p:cNvPr id="10" name="Table 9">
            <a:extLst>
              <a:ext uri="{FF2B5EF4-FFF2-40B4-BE49-F238E27FC236}">
                <a16:creationId xmlns:a16="http://schemas.microsoft.com/office/drawing/2014/main" id="{A45BB81E-0CCA-84B7-56EB-8A89B351D2AF}"/>
              </a:ext>
            </a:extLst>
          </p:cNvPr>
          <p:cNvGraphicFramePr>
            <a:graphicFrameLocks noGrp="1"/>
          </p:cNvGraphicFramePr>
          <p:nvPr>
            <p:extLst>
              <p:ext uri="{D42A27DB-BD31-4B8C-83A1-F6EECF244321}">
                <p14:modId xmlns:p14="http://schemas.microsoft.com/office/powerpoint/2010/main" val="3114787964"/>
              </p:ext>
            </p:extLst>
          </p:nvPr>
        </p:nvGraphicFramePr>
        <p:xfrm>
          <a:off x="183648" y="3951440"/>
          <a:ext cx="6303970" cy="2228850"/>
        </p:xfrm>
        <a:graphic>
          <a:graphicData uri="http://schemas.openxmlformats.org/drawingml/2006/table">
            <a:tbl>
              <a:tblPr/>
              <a:tblGrid>
                <a:gridCol w="838200">
                  <a:extLst>
                    <a:ext uri="{9D8B030D-6E8A-4147-A177-3AD203B41FA5}">
                      <a16:colId xmlns:a16="http://schemas.microsoft.com/office/drawing/2014/main" val="3809695049"/>
                    </a:ext>
                  </a:extLst>
                </a:gridCol>
                <a:gridCol w="578352">
                  <a:extLst>
                    <a:ext uri="{9D8B030D-6E8A-4147-A177-3AD203B41FA5}">
                      <a16:colId xmlns:a16="http://schemas.microsoft.com/office/drawing/2014/main" val="609209560"/>
                    </a:ext>
                  </a:extLst>
                </a:gridCol>
                <a:gridCol w="609600">
                  <a:extLst>
                    <a:ext uri="{9D8B030D-6E8A-4147-A177-3AD203B41FA5}">
                      <a16:colId xmlns:a16="http://schemas.microsoft.com/office/drawing/2014/main" val="1359302706"/>
                    </a:ext>
                  </a:extLst>
                </a:gridCol>
                <a:gridCol w="609600">
                  <a:extLst>
                    <a:ext uri="{9D8B030D-6E8A-4147-A177-3AD203B41FA5}">
                      <a16:colId xmlns:a16="http://schemas.microsoft.com/office/drawing/2014/main" val="1746656637"/>
                    </a:ext>
                  </a:extLst>
                </a:gridCol>
                <a:gridCol w="685800">
                  <a:extLst>
                    <a:ext uri="{9D8B030D-6E8A-4147-A177-3AD203B41FA5}">
                      <a16:colId xmlns:a16="http://schemas.microsoft.com/office/drawing/2014/main" val="145486302"/>
                    </a:ext>
                  </a:extLst>
                </a:gridCol>
                <a:gridCol w="609600">
                  <a:extLst>
                    <a:ext uri="{9D8B030D-6E8A-4147-A177-3AD203B41FA5}">
                      <a16:colId xmlns:a16="http://schemas.microsoft.com/office/drawing/2014/main" val="1372522612"/>
                    </a:ext>
                  </a:extLst>
                </a:gridCol>
                <a:gridCol w="609600">
                  <a:extLst>
                    <a:ext uri="{9D8B030D-6E8A-4147-A177-3AD203B41FA5}">
                      <a16:colId xmlns:a16="http://schemas.microsoft.com/office/drawing/2014/main" val="2063018895"/>
                    </a:ext>
                  </a:extLst>
                </a:gridCol>
                <a:gridCol w="609600">
                  <a:extLst>
                    <a:ext uri="{9D8B030D-6E8A-4147-A177-3AD203B41FA5}">
                      <a16:colId xmlns:a16="http://schemas.microsoft.com/office/drawing/2014/main" val="1296171833"/>
                    </a:ext>
                  </a:extLst>
                </a:gridCol>
                <a:gridCol w="523221">
                  <a:extLst>
                    <a:ext uri="{9D8B030D-6E8A-4147-A177-3AD203B41FA5}">
                      <a16:colId xmlns:a16="http://schemas.microsoft.com/office/drawing/2014/main" val="2918938095"/>
                    </a:ext>
                  </a:extLst>
                </a:gridCol>
                <a:gridCol w="630397">
                  <a:extLst>
                    <a:ext uri="{9D8B030D-6E8A-4147-A177-3AD203B41FA5}">
                      <a16:colId xmlns:a16="http://schemas.microsoft.com/office/drawing/2014/main" val="3016759764"/>
                    </a:ext>
                  </a:extLst>
                </a:gridCol>
              </a:tblGrid>
              <a:tr h="190500">
                <a:tc>
                  <a:txBody>
                    <a:bodyPr/>
                    <a:lstStyle/>
                    <a:p>
                      <a:pPr algn="l"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Race/Ethnic profile for the FY24 MGySgt Promotion Board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675324"/>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Female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Total Female and 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14072689"/>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Con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Con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Con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4526632"/>
                  </a:ext>
                </a:extLst>
              </a:tr>
              <a:tr h="190500">
                <a:tc>
                  <a:txBody>
                    <a:bodyPr/>
                    <a:lstStyle/>
                    <a:p>
                      <a:pPr algn="l"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White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323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332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227622"/>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Black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210856"/>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Hispanic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5028593"/>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Asian/Pac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8941005"/>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Amer Ind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0660487"/>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Other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732553"/>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556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Times New Roman" panose="02020603050405020304" pitchFamily="18" charset="0"/>
                        </a:rPr>
                        <a:t>579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1128399"/>
                  </a:ext>
                </a:extLst>
              </a:tr>
            </a:tbl>
          </a:graphicData>
        </a:graphic>
      </p:graphicFrame>
      <p:graphicFrame>
        <p:nvGraphicFramePr>
          <p:cNvPr id="16" name="Table 15">
            <a:extLst>
              <a:ext uri="{FF2B5EF4-FFF2-40B4-BE49-F238E27FC236}">
                <a16:creationId xmlns:a16="http://schemas.microsoft.com/office/drawing/2014/main" id="{C2CC6929-C477-ED90-A1BB-AE34D6131513}"/>
              </a:ext>
            </a:extLst>
          </p:cNvPr>
          <p:cNvGraphicFramePr>
            <a:graphicFrameLocks noGrp="1"/>
          </p:cNvGraphicFramePr>
          <p:nvPr>
            <p:extLst>
              <p:ext uri="{D42A27DB-BD31-4B8C-83A1-F6EECF244321}">
                <p14:modId xmlns:p14="http://schemas.microsoft.com/office/powerpoint/2010/main" val="501217303"/>
              </p:ext>
            </p:extLst>
          </p:nvPr>
        </p:nvGraphicFramePr>
        <p:xfrm>
          <a:off x="6765324" y="1501140"/>
          <a:ext cx="2254752" cy="2005965"/>
        </p:xfrm>
        <a:graphic>
          <a:graphicData uri="http://schemas.openxmlformats.org/drawingml/2006/table">
            <a:tbl>
              <a:tblPr/>
              <a:tblGrid>
                <a:gridCol w="732508">
                  <a:extLst>
                    <a:ext uri="{9D8B030D-6E8A-4147-A177-3AD203B41FA5}">
                      <a16:colId xmlns:a16="http://schemas.microsoft.com/office/drawing/2014/main" val="3983877916"/>
                    </a:ext>
                  </a:extLst>
                </a:gridCol>
                <a:gridCol w="652390">
                  <a:extLst>
                    <a:ext uri="{9D8B030D-6E8A-4147-A177-3AD203B41FA5}">
                      <a16:colId xmlns:a16="http://schemas.microsoft.com/office/drawing/2014/main" val="2886487466"/>
                    </a:ext>
                  </a:extLst>
                </a:gridCol>
                <a:gridCol w="434927">
                  <a:extLst>
                    <a:ext uri="{9D8B030D-6E8A-4147-A177-3AD203B41FA5}">
                      <a16:colId xmlns:a16="http://schemas.microsoft.com/office/drawing/2014/main" val="109641533"/>
                    </a:ext>
                  </a:extLst>
                </a:gridCol>
                <a:gridCol w="434927">
                  <a:extLst>
                    <a:ext uri="{9D8B030D-6E8A-4147-A177-3AD203B41FA5}">
                      <a16:colId xmlns:a16="http://schemas.microsoft.com/office/drawing/2014/main" val="577587816"/>
                    </a:ext>
                  </a:extLst>
                </a:gridCol>
              </a:tblGrid>
              <a:tr h="190500">
                <a:tc gridSpan="4">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FY21-25 (5-Yr Avg) MGySgt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9701464"/>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Female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1412850"/>
                  </a:ext>
                </a:extLst>
              </a:tr>
              <a:tr h="190500">
                <a:tc>
                  <a:txBody>
                    <a:bodyPr/>
                    <a:lstStyle/>
                    <a:p>
                      <a:pPr algn="l"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White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Times New Roman" panose="02020603050405020304" pitchFamily="18" charset="0"/>
                        </a:rPr>
                        <a:t>55%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42%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42%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2750450"/>
                  </a:ext>
                </a:extLst>
              </a:tr>
              <a:tr h="190500">
                <a:tc>
                  <a:txBody>
                    <a:bodyPr/>
                    <a:lstStyle/>
                    <a:p>
                      <a:pPr algn="l"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Black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32%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34%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1192624"/>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Hispanic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37%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37%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9049298"/>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Asia/Pac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38%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739484"/>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Amer Ind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49%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47%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72227"/>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Other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41%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7259564"/>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48%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39%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Times New Roman" panose="02020603050405020304" pitchFamily="18" charset="0"/>
                        </a:rPr>
                        <a:t>39%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705684"/>
                  </a:ext>
                </a:extLst>
              </a:tr>
            </a:tbl>
          </a:graphicData>
        </a:graphic>
      </p:graphicFrame>
      <p:graphicFrame>
        <p:nvGraphicFramePr>
          <p:cNvPr id="5" name="Table 4">
            <a:extLst>
              <a:ext uri="{FF2B5EF4-FFF2-40B4-BE49-F238E27FC236}">
                <a16:creationId xmlns:a16="http://schemas.microsoft.com/office/drawing/2014/main" id="{1188EF9C-37E5-BEF7-2C62-0F495F962347}"/>
              </a:ext>
            </a:extLst>
          </p:cNvPr>
          <p:cNvGraphicFramePr>
            <a:graphicFrameLocks noGrp="1"/>
          </p:cNvGraphicFramePr>
          <p:nvPr/>
        </p:nvGraphicFramePr>
        <p:xfrm>
          <a:off x="22412" y="6493882"/>
          <a:ext cx="3313221" cy="364118"/>
        </p:xfrm>
        <a:graphic>
          <a:graphicData uri="http://schemas.openxmlformats.org/drawingml/2006/table">
            <a:tbl>
              <a:tblPr>
                <a:tableStyleId>{5C22544A-7EE6-4342-B048-85BDC9FD1C3A}</a:tableStyleId>
              </a:tblPr>
              <a:tblGrid>
                <a:gridCol w="1104407">
                  <a:extLst>
                    <a:ext uri="{9D8B030D-6E8A-4147-A177-3AD203B41FA5}">
                      <a16:colId xmlns:a16="http://schemas.microsoft.com/office/drawing/2014/main" val="2177877381"/>
                    </a:ext>
                  </a:extLst>
                </a:gridCol>
                <a:gridCol w="1104407">
                  <a:extLst>
                    <a:ext uri="{9D8B030D-6E8A-4147-A177-3AD203B41FA5}">
                      <a16:colId xmlns:a16="http://schemas.microsoft.com/office/drawing/2014/main" val="2476590325"/>
                    </a:ext>
                  </a:extLst>
                </a:gridCol>
                <a:gridCol w="1104407">
                  <a:extLst>
                    <a:ext uri="{9D8B030D-6E8A-4147-A177-3AD203B41FA5}">
                      <a16:colId xmlns:a16="http://schemas.microsoft.com/office/drawing/2014/main" val="3498122815"/>
                    </a:ext>
                  </a:extLst>
                </a:gridCol>
              </a:tblGrid>
              <a:tr h="364118">
                <a:tc>
                  <a:txBody>
                    <a:bodyPr/>
                    <a:lstStyle/>
                    <a:p>
                      <a:pPr algn="ctr" fontAlgn="b"/>
                      <a:r>
                        <a:rPr lang="en-US" sz="1000" b="0" i="0" u="none" strike="noStrike" dirty="0">
                          <a:solidFill>
                            <a:srgbClr val="000000"/>
                          </a:solidFill>
                          <a:effectLst/>
                          <a:latin typeface="Times New Roman" panose="02020603050405020304" pitchFamily="18" charset="0"/>
                          <a:cs typeface="Times New Roman" panose="02020603050405020304" pitchFamily="18" charset="0"/>
                        </a:rPr>
                        <a:t> 1% ABOVE</a:t>
                      </a:r>
                    </a:p>
                  </a:txBody>
                  <a:tcPr marL="4100" marR="4100" marT="4100" marB="0" anchor="ctr">
                    <a:solidFill>
                      <a:schemeClr val="accent3">
                        <a:lumMod val="60000"/>
                        <a:lumOff val="40000"/>
                      </a:schemeClr>
                    </a:solidFill>
                  </a:tcPr>
                </a:tc>
                <a:tc>
                  <a:txBody>
                    <a:bodyPr/>
                    <a:lstStyle/>
                    <a:p>
                      <a:pPr algn="ctr" fontAlgn="b"/>
                      <a:r>
                        <a:rPr lang="en-US" sz="1000" b="0" i="0" u="none" strike="noStrike" dirty="0">
                          <a:solidFill>
                            <a:srgbClr val="000000"/>
                          </a:solidFill>
                          <a:effectLst/>
                          <a:latin typeface="Times New Roman" panose="02020603050405020304" pitchFamily="18" charset="0"/>
                          <a:cs typeface="Times New Roman" panose="02020603050405020304" pitchFamily="18" charset="0"/>
                        </a:rPr>
                        <a:t>1% BELOW</a:t>
                      </a:r>
                    </a:p>
                  </a:txBody>
                  <a:tcPr marL="4100" marR="4100" marT="4100" marB="0" anchor="ctr">
                    <a:solidFill>
                      <a:schemeClr val="accent2">
                        <a:lumMod val="40000"/>
                        <a:lumOff val="60000"/>
                      </a:schemeClr>
                    </a:solidFill>
                  </a:tcPr>
                </a:tc>
                <a:tc>
                  <a:txBody>
                    <a:bodyPr/>
                    <a:lstStyle/>
                    <a:p>
                      <a:pPr algn="ctr" fontAlgn="b"/>
                      <a:r>
                        <a:rPr lang="en-US" sz="1000" b="0" i="0" u="none" strike="noStrike" dirty="0">
                          <a:solidFill>
                            <a:srgbClr val="000000"/>
                          </a:solidFill>
                          <a:effectLst/>
                          <a:latin typeface="Times New Roman" panose="02020603050405020304" pitchFamily="18" charset="0"/>
                          <a:cs typeface="Times New Roman" panose="02020603050405020304" pitchFamily="18" charset="0"/>
                        </a:rPr>
                        <a:t>COMPARE</a:t>
                      </a:r>
                      <a:r>
                        <a:rPr lang="en-US" sz="1000" b="0" i="0" u="none" strike="noStrike" baseline="0" dirty="0">
                          <a:solidFill>
                            <a:srgbClr val="000000"/>
                          </a:solidFill>
                          <a:effectLst/>
                          <a:latin typeface="Times New Roman" panose="02020603050405020304" pitchFamily="18" charset="0"/>
                          <a:cs typeface="Times New Roman" panose="02020603050405020304" pitchFamily="18" charset="0"/>
                        </a:rPr>
                        <a:t>D TO 5 YEAR AVERAGE</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00" marR="4100" marT="4100" marB="0" anchor="ctr">
                    <a:noFill/>
                  </a:tcPr>
                </a:tc>
                <a:extLst>
                  <a:ext uri="{0D108BD9-81ED-4DB2-BD59-A6C34878D82A}">
                    <a16:rowId xmlns:a16="http://schemas.microsoft.com/office/drawing/2014/main" val="3550582341"/>
                  </a:ext>
                </a:extLst>
              </a:tr>
            </a:tbl>
          </a:graphicData>
        </a:graphic>
      </p:graphicFrame>
    </p:spTree>
    <p:extLst>
      <p:ext uri="{BB962C8B-B14F-4D97-AF65-F5344CB8AC3E}">
        <p14:creationId xmlns:p14="http://schemas.microsoft.com/office/powerpoint/2010/main" val="455628155"/>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74" y="9331"/>
            <a:ext cx="8402626" cy="1066800"/>
          </a:xfrm>
        </p:spPr>
        <p:txBody>
          <a:bodyPr/>
          <a:lstStyle/>
          <a:p>
            <a:r>
              <a:rPr lang="en-US" sz="4000" dirty="0">
                <a:latin typeface="Times New Roman" panose="02020603050405020304" pitchFamily="18" charset="0"/>
                <a:cs typeface="Times New Roman" panose="02020603050405020304" pitchFamily="18" charset="0"/>
              </a:rPr>
              <a:t>Alternate Selections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9A49F6-E254-4843-B1FE-CF340D8B12BC}"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Content Placeholder 2">
            <a:extLst>
              <a:ext uri="{FF2B5EF4-FFF2-40B4-BE49-F238E27FC236}">
                <a16:creationId xmlns:a16="http://schemas.microsoft.com/office/drawing/2014/main" id="{8B7F2899-7720-E496-BDA8-CE5A8C9598ED}"/>
              </a:ext>
            </a:extLst>
          </p:cNvPr>
          <p:cNvSpPr>
            <a:spLocks noGrp="1"/>
          </p:cNvSpPr>
          <p:nvPr>
            <p:ph idx="1"/>
          </p:nvPr>
        </p:nvSpPr>
        <p:spPr>
          <a:xfrm>
            <a:off x="152399" y="1158875"/>
            <a:ext cx="8620913" cy="5562600"/>
          </a:xfrm>
        </p:spPr>
        <p:txBody>
          <a:bodyPr>
            <a:noAutofit/>
          </a:bodyPr>
          <a:lstStyle/>
          <a:p>
            <a:r>
              <a:rPr lang="en-US" sz="1600" dirty="0">
                <a:latin typeface="Times New Roman" panose="02020603050405020304" pitchFamily="18" charset="0"/>
                <a:cs typeface="Times New Roman" panose="02020603050405020304" pitchFamily="18" charset="0"/>
              </a:rPr>
              <a:t>FY24 Alternate Selection Rates</a:t>
            </a:r>
          </a:p>
          <a:p>
            <a:pPr lvl="1">
              <a:defRPr/>
            </a:pPr>
            <a:r>
              <a:rPr lang="en-US" sz="1600" dirty="0">
                <a:latin typeface="Times New Roman" panose="02020603050405020304" pitchFamily="18" charset="0"/>
                <a:cs typeface="Times New Roman" panose="02020603050405020304" pitchFamily="18" charset="0"/>
              </a:rPr>
              <a:t>13 Marines activated prior to the board convening</a:t>
            </a:r>
          </a:p>
          <a:p>
            <a:pPr lvl="1">
              <a:defRPr/>
            </a:pPr>
            <a:r>
              <a:rPr lang="en-US" sz="1600" dirty="0">
                <a:latin typeface="Times New Roman" panose="02020603050405020304" pitchFamily="18" charset="0"/>
                <a:cs typeface="Times New Roman" panose="02020603050405020304" pitchFamily="18" charset="0"/>
              </a:rPr>
              <a:t>43 still in service and not activated</a:t>
            </a:r>
          </a:p>
          <a:p>
            <a:pPr lvl="2">
              <a:defRPr/>
            </a:pPr>
            <a:r>
              <a:rPr lang="en-US" sz="1600" dirty="0">
                <a:latin typeface="Times New Roman" panose="02020603050405020304" pitchFamily="18" charset="0"/>
                <a:cs typeface="Times New Roman" panose="02020603050405020304" pitchFamily="18" charset="0"/>
              </a:rPr>
              <a:t>Selected as primaries: 33/43 (76%)</a:t>
            </a:r>
          </a:p>
          <a:p>
            <a:pPr lvl="2">
              <a:defRPr/>
            </a:pPr>
            <a:r>
              <a:rPr lang="en-US" sz="1600" dirty="0">
                <a:latin typeface="Times New Roman" panose="02020603050405020304" pitchFamily="18" charset="0"/>
                <a:cs typeface="Times New Roman" panose="02020603050405020304" pitchFamily="18" charset="0"/>
              </a:rPr>
              <a:t>Selected as alternates again: 5/43 (12%)</a:t>
            </a:r>
          </a:p>
          <a:p>
            <a:pPr lvl="2">
              <a:defRPr/>
            </a:pPr>
            <a:r>
              <a:rPr lang="en-US" sz="1600" dirty="0">
                <a:latin typeface="Times New Roman" panose="02020603050405020304" pitchFamily="18" charset="0"/>
                <a:cs typeface="Times New Roman" panose="02020603050405020304" pitchFamily="18" charset="0"/>
              </a:rPr>
              <a:t>Not selected: 5/43 (12%)</a:t>
            </a:r>
          </a:p>
          <a:p>
            <a:r>
              <a:rPr lang="en-US" sz="1600" dirty="0">
                <a:latin typeface="Times New Roman" panose="02020603050405020304" pitchFamily="18" charset="0"/>
                <a:cs typeface="Times New Roman" panose="02020603050405020304" pitchFamily="18" charset="0"/>
              </a:rPr>
              <a:t>Total FY25 Alternates selected: 60 </a:t>
            </a:r>
          </a:p>
          <a:p>
            <a:pPr lvl="1"/>
            <a:r>
              <a:rPr lang="en-US" sz="1600" dirty="0">
                <a:latin typeface="Times New Roman" panose="02020603050405020304" pitchFamily="18" charset="0"/>
                <a:cs typeface="Times New Roman" panose="02020603050405020304" pitchFamily="18" charset="0"/>
              </a:rPr>
              <a:t> 52 MOS’</a:t>
            </a:r>
          </a:p>
          <a:p>
            <a:pPr lvl="1">
              <a:defRPr/>
            </a:pPr>
            <a:r>
              <a:rPr lang="en-US" altLang="en-US" sz="1600" dirty="0">
                <a:latin typeface="Times New Roman" panose="02020603050405020304" pitchFamily="18" charset="0"/>
                <a:cs typeface="Times New Roman" panose="02020603050405020304" pitchFamily="18" charset="0"/>
                <a:sym typeface="Wingdings" pitchFamily="2" charset="2"/>
              </a:rPr>
              <a:t>Zone Breakdown</a:t>
            </a:r>
          </a:p>
          <a:p>
            <a:pPr lvl="2">
              <a:defRPr/>
            </a:pPr>
            <a:r>
              <a:rPr lang="en-US" altLang="en-US" sz="1600" dirty="0">
                <a:latin typeface="Times New Roman" panose="02020603050405020304" pitchFamily="18" charset="0"/>
                <a:cs typeface="Times New Roman" panose="02020603050405020304" pitchFamily="18" charset="0"/>
                <a:sym typeface="Wingdings" pitchFamily="2" charset="2"/>
              </a:rPr>
              <a:t>AZ: 20 (33.3%)</a:t>
            </a:r>
          </a:p>
          <a:p>
            <a:pPr lvl="2">
              <a:defRPr/>
            </a:pPr>
            <a:r>
              <a:rPr lang="en-US" altLang="en-US" sz="1600" dirty="0" err="1">
                <a:latin typeface="Times New Roman" panose="02020603050405020304" pitchFamily="18" charset="0"/>
                <a:cs typeface="Times New Roman" panose="02020603050405020304" pitchFamily="18" charset="0"/>
                <a:sym typeface="Wingdings" pitchFamily="2" charset="2"/>
              </a:rPr>
              <a:t>IZ</a:t>
            </a:r>
            <a:r>
              <a:rPr lang="en-US" altLang="en-US" sz="1600" dirty="0">
                <a:latin typeface="Times New Roman" panose="02020603050405020304" pitchFamily="18" charset="0"/>
                <a:cs typeface="Times New Roman" panose="02020603050405020304" pitchFamily="18" charset="0"/>
                <a:sym typeface="Wingdings" pitchFamily="2" charset="2"/>
              </a:rPr>
              <a:t>: 35 (58.4%)</a:t>
            </a:r>
          </a:p>
          <a:p>
            <a:pPr lvl="2">
              <a:defRPr/>
            </a:pPr>
            <a:r>
              <a:rPr lang="en-US" altLang="en-US" sz="1600" dirty="0">
                <a:latin typeface="Times New Roman" panose="02020603050405020304" pitchFamily="18" charset="0"/>
                <a:cs typeface="Times New Roman" panose="02020603050405020304" pitchFamily="18" charset="0"/>
                <a:sym typeface="Wingdings" pitchFamily="2" charset="2"/>
              </a:rPr>
              <a:t>BZ: 5 (8.3%)</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5453795"/>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title"/>
          </p:nvPr>
        </p:nvSpPr>
        <p:spPr bwMode="auto">
          <a:xfrm>
            <a:off x="1066800" y="304800"/>
            <a:ext cx="7620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ctr" eaLnBrk="1" hangingPunct="1"/>
            <a:r>
              <a:rPr lang="en-US" altLang="en-US" sz="3600" dirty="0">
                <a:latin typeface="Times New Roman" panose="02020603050405020304" pitchFamily="18" charset="0"/>
                <a:cs typeface="Times New Roman" panose="02020603050405020304" pitchFamily="18" charset="0"/>
              </a:rPr>
              <a:t>Alternate Policy</a:t>
            </a:r>
          </a:p>
        </p:txBody>
      </p:sp>
      <p:sp>
        <p:nvSpPr>
          <p:cNvPr id="3077" name="Text Box 16"/>
          <p:cNvSpPr txBox="1">
            <a:spLocks noChangeArrowheads="1"/>
          </p:cNvSpPr>
          <p:nvPr/>
        </p:nvSpPr>
        <p:spPr bwMode="auto">
          <a:xfrm>
            <a:off x="155448" y="1219200"/>
            <a:ext cx="80010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45720" rIns="45720">
            <a:no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285750" marR="0" lvl="0" indent="-285750" algn="l" defTabSz="914400" rtl="0" eaLnBrk="1" fontAlgn="base" latinLnBrk="0" hangingPunct="1">
              <a:lnSpc>
                <a:spcPct val="100000"/>
              </a:lnSpc>
              <a:spcBef>
                <a:spcPts val="3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Notification of Selection</a:t>
            </a:r>
          </a:p>
          <a:p>
            <a:pPr marL="1028700" marR="0" lvl="1" indent="-285750" algn="l" defTabSz="914400" rtl="0" eaLnBrk="1" fontAlgn="base" latinLnBrk="0" hangingPunct="1">
              <a:lnSpc>
                <a:spcPct val="100000"/>
              </a:lnSpc>
              <a:spcBef>
                <a:spcPts val="3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Primaries in </a:t>
            </a:r>
            <a:r>
              <a:rPr kumimoji="0" lang="en-US" alt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MARADMIN</a:t>
            </a: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with seniority number</a:t>
            </a:r>
          </a:p>
          <a:p>
            <a:pPr marL="1028700" marR="0" lvl="1" indent="-285750" algn="l" defTabSz="914400" rtl="0" eaLnBrk="1" fontAlgn="base" latinLnBrk="0" hangingPunct="1">
              <a:lnSpc>
                <a:spcPct val="100000"/>
              </a:lnSpc>
              <a:spcBef>
                <a:spcPts val="3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Alternates posted via website and MOL message without seniority number</a:t>
            </a:r>
          </a:p>
          <a:p>
            <a:pPr marL="1028700" marR="0" lvl="1" indent="-285750" algn="l" defTabSz="914400" rtl="0" eaLnBrk="0" fontAlgn="base" latinLnBrk="0" hangingPunct="0">
              <a:lnSpc>
                <a:spcPct val="100000"/>
              </a:lnSpc>
              <a:spcBef>
                <a:spcPts val="3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Alternates receive a letter posted in their record signed by Head of </a:t>
            </a:r>
            <a:r>
              <a:rPr kumimoji="0" lang="en-US" alt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MMPB</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1028700" lvl="1">
              <a:spcBef>
                <a:spcPts val="300"/>
              </a:spcBef>
              <a:spcAft>
                <a:spcPts val="0"/>
              </a:spcAft>
              <a:buFont typeface="Arial" panose="020B0604020202020204" pitchFamily="34" charset="0"/>
              <a:buChar char="•"/>
              <a:defRPr/>
            </a:pPr>
            <a:r>
              <a:rPr lang="en-US" sz="1400" dirty="0">
                <a:latin typeface="Times New Roman" panose="02020603050405020304" pitchFamily="18" charset="0"/>
                <a:cs typeface="Times New Roman" panose="02020603050405020304" pitchFamily="18" charset="0"/>
              </a:rPr>
              <a:t>Alternates receive draw case </a:t>
            </a:r>
            <a:r>
              <a:rPr lang="en-US" sz="1400" dirty="0">
                <a:cs typeface="Times New Roman" panose="02020603050405020304" pitchFamily="18" charset="0"/>
              </a:rPr>
              <a:t>c</a:t>
            </a:r>
            <a:r>
              <a:rPr lang="en-US" sz="1400" dirty="0">
                <a:latin typeface="Times New Roman" panose="02020603050405020304" pitchFamily="18" charset="0"/>
                <a:cs typeface="Times New Roman" panose="02020603050405020304" pitchFamily="18" charset="0"/>
              </a:rPr>
              <a:t>ode (AS) in MCTFS so units can track</a:t>
            </a:r>
          </a:p>
          <a:p>
            <a:pPr marL="285750" marR="0" lvl="0" indent="-285750" algn="l" defTabSz="914400" rtl="0" eaLnBrk="0" fontAlgn="base" latinLnBrk="0" hangingPunct="0">
              <a:lnSpc>
                <a:spcPct val="100000"/>
              </a:lnSpc>
              <a:spcBef>
                <a:spcPts val="3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Activation of Alternate</a:t>
            </a:r>
          </a:p>
          <a:p>
            <a:pPr marL="1028700" marR="0" lvl="1" indent="-285750" algn="l" defTabSz="914400" rtl="0" eaLnBrk="0" fontAlgn="base" latinLnBrk="0" hangingPunct="0">
              <a:lnSpc>
                <a:spcPct val="100000"/>
              </a:lnSpc>
              <a:spcBef>
                <a:spcPts val="3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MMEA starts request and final approval is Dir MM</a:t>
            </a:r>
          </a:p>
          <a:p>
            <a:pPr marL="1028700" marR="0" lvl="1" indent="-285750" algn="l" defTabSz="914400" rtl="0" eaLnBrk="0" fontAlgn="base" latinLnBrk="0" hangingPunct="0">
              <a:lnSpc>
                <a:spcPct val="100000"/>
              </a:lnSpc>
              <a:spcBef>
                <a:spcPts val="3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Alternates promoted after primary list is cleared and only if needed </a:t>
            </a:r>
          </a:p>
          <a:p>
            <a:pPr marL="1428750" marR="0" lvl="2" indent="-228600" algn="l" defTabSz="914400" rtl="0" eaLnBrk="0" fontAlgn="base" latinLnBrk="0" hangingPunct="0">
              <a:lnSpc>
                <a:spcPct val="100000"/>
              </a:lnSpc>
              <a:spcBef>
                <a:spcPts val="3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Primary refusal of orders/OBS</a:t>
            </a:r>
          </a:p>
          <a:p>
            <a:pPr marL="1428750" marR="0" lvl="2" indent="-228600" algn="l" defTabSz="914400" rtl="0" eaLnBrk="0" fontAlgn="base" latinLnBrk="0" hangingPunct="0">
              <a:lnSpc>
                <a:spcPct val="100000"/>
              </a:lnSpc>
              <a:spcBef>
                <a:spcPts val="3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Primary entering a revoke status</a:t>
            </a:r>
          </a:p>
          <a:p>
            <a:pPr marL="1428750" marR="0" lvl="2" indent="-228600" algn="l" defTabSz="914400" rtl="0" eaLnBrk="0" fontAlgn="base" latinLnBrk="0" hangingPunct="0">
              <a:lnSpc>
                <a:spcPct val="100000"/>
              </a:lnSpc>
              <a:spcBef>
                <a:spcPts val="3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HQMC need</a:t>
            </a:r>
          </a:p>
          <a:p>
            <a:pPr marL="1028700" marR="0" lvl="1" indent="-285750" algn="l" defTabSz="914400" rtl="0" eaLnBrk="0" fontAlgn="base" latinLnBrk="0" hangingPunct="0">
              <a:lnSpc>
                <a:spcPct val="100000"/>
              </a:lnSpc>
              <a:spcBef>
                <a:spcPts val="3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Activation of an alternate will not cause a primary to be promoted earlier then originally planned</a:t>
            </a:r>
          </a:p>
          <a:p>
            <a:pPr marL="285750" marR="0" lvl="0" indent="-285750" algn="l" defTabSz="914400" rtl="0" eaLnBrk="0" fontAlgn="base" latinLnBrk="0" hangingPunct="0">
              <a:lnSpc>
                <a:spcPct val="100000"/>
              </a:lnSpc>
              <a:spcBef>
                <a:spcPts val="3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Orders</a:t>
            </a:r>
          </a:p>
          <a:p>
            <a:pPr marL="1028700" marR="0" lvl="1" indent="-285750" algn="l" defTabSz="914400" rtl="0" eaLnBrk="0" fontAlgn="base" latinLnBrk="0" hangingPunct="0">
              <a:lnSpc>
                <a:spcPct val="100000"/>
              </a:lnSpc>
              <a:spcBef>
                <a:spcPts val="3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MMEA and MMPB-11 communicate for activation of alternate before orders issued</a:t>
            </a:r>
          </a:p>
          <a:p>
            <a:pPr marL="285750" marR="0" lvl="0" indent="-285750" algn="l" defTabSz="914400" rtl="0" eaLnBrk="0" fontAlgn="base" latinLnBrk="0" hangingPunct="0">
              <a:lnSpc>
                <a:spcPct val="100000"/>
              </a:lnSpc>
              <a:spcBef>
                <a:spcPts val="3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Obligated Service timeline</a:t>
            </a:r>
          </a:p>
          <a:p>
            <a:pPr marL="1028700" marR="0" lvl="1" indent="-285750" algn="l" defTabSz="914400" rtl="0" eaLnBrk="0" fontAlgn="base" latinLnBrk="0" hangingPunct="0">
              <a:lnSpc>
                <a:spcPct val="100000"/>
              </a:lnSpc>
              <a:spcBef>
                <a:spcPts val="3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Primaries 60 days after release of </a:t>
            </a:r>
            <a:r>
              <a:rPr kumimoji="0" lang="en-US" alt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MARADMIN</a:t>
            </a: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1028700" marR="0" lvl="1" indent="-285750" algn="l" defTabSz="914400" rtl="0" eaLnBrk="0" fontAlgn="base" latinLnBrk="0" hangingPunct="0">
              <a:lnSpc>
                <a:spcPct val="100000"/>
              </a:lnSpc>
              <a:spcBef>
                <a:spcPts val="3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Alternates 30 days after notification of activation</a:t>
            </a:r>
          </a:p>
          <a:p>
            <a:pPr marL="1028700" marR="0" lvl="1" indent="-285750" algn="l" defTabSz="914400" rtl="0" eaLnBrk="0" fontAlgn="base" latinLnBrk="0" hangingPunct="0">
              <a:lnSpc>
                <a:spcPct val="100000"/>
              </a:lnSpc>
              <a:spcBef>
                <a:spcPts val="3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Refusal to gain OBS by primary/alternate makes Marine ineligible for future consideration</a:t>
            </a:r>
          </a:p>
          <a:p>
            <a:pPr marL="342900" lvl="1"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Alternates do not incur a failure of selection</a:t>
            </a:r>
          </a:p>
          <a:p>
            <a:pPr marL="1028700" marR="0" lvl="1" indent="-285750" algn="l" defTabSz="914400" rtl="0" eaLnBrk="0" fontAlgn="base" latinLnBrk="0" hangingPunct="0">
              <a:lnSpc>
                <a:spcPct val="100000"/>
              </a:lnSpc>
              <a:spcBef>
                <a:spcPts val="30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3">
            <a:extLst>
              <a:ext uri="{FF2B5EF4-FFF2-40B4-BE49-F238E27FC236}">
                <a16:creationId xmlns:a16="http://schemas.microsoft.com/office/drawing/2014/main" id="{E9BBF47C-B98E-055B-C713-684F0D228343}"/>
              </a:ext>
            </a:extLst>
          </p:cNvPr>
          <p:cNvSpPr>
            <a:spLocks noGrp="1"/>
          </p:cNvSpPr>
          <p:nvPr>
            <p:ph type="sldNum" sz="quarter" idx="12"/>
          </p:nvPr>
        </p:nvSpPr>
        <p:spPr>
          <a:xfrm>
            <a:off x="7010400" y="6356350"/>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9A49F6-E254-4843-B1FE-CF340D8B12BC}"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45217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a:extLst>
              <a:ext uri="{FF2B5EF4-FFF2-40B4-BE49-F238E27FC236}">
                <a16:creationId xmlns:a16="http://schemas.microsoft.com/office/drawing/2014/main" id="{7D44612C-967C-C430-A968-A6829FF2034F}"/>
              </a:ext>
            </a:extLst>
          </p:cNvPr>
          <p:cNvSpPr>
            <a:spLocks noGrp="1" noChangeArrowheads="1"/>
          </p:cNvSpPr>
          <p:nvPr>
            <p:ph type="ctrTitle"/>
          </p:nvPr>
        </p:nvSpPr>
        <p:spPr/>
        <p:txBody>
          <a:bodyPr vert="horz" lIns="91440" tIns="45720" rIns="91440" bIns="45720" rtlCol="0" anchor="ctr">
            <a:noAutofit/>
          </a:bodyPr>
          <a:lstStyle/>
          <a:p>
            <a:pPr eaLnBrk="0" hangingPunct="0">
              <a:spcBef>
                <a:spcPct val="50000"/>
              </a:spcBef>
            </a:pP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E-8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Outbrief</a:t>
            </a:r>
            <a:endParaRPr lang="en-US" alt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966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E-8 Board Process</a:t>
            </a:r>
          </a:p>
        </p:txBody>
      </p:sp>
      <p:sp>
        <p:nvSpPr>
          <p:cNvPr id="3" name="Content Placeholder 2"/>
          <p:cNvSpPr>
            <a:spLocks noGrp="1"/>
          </p:cNvSpPr>
          <p:nvPr>
            <p:ph idx="1"/>
          </p:nvPr>
        </p:nvSpPr>
        <p:spPr>
          <a:xfrm>
            <a:off x="152399" y="1158875"/>
            <a:ext cx="8620913" cy="5562600"/>
          </a:xfrm>
        </p:spPr>
        <p:txBody>
          <a:bodyPr>
            <a:noAutofit/>
          </a:bodyPr>
          <a:lstStyle/>
          <a:p>
            <a:r>
              <a:rPr lang="en-US" sz="1300" dirty="0">
                <a:latin typeface="Times New Roman" panose="02020603050405020304" pitchFamily="18" charset="0"/>
                <a:cs typeface="Times New Roman" panose="02020603050405020304" pitchFamily="18" charset="0"/>
              </a:rPr>
              <a:t>Purpose: consider the best and fully qualified Marines for promotion to meet the needs of the Marine Corps.  </a:t>
            </a:r>
          </a:p>
          <a:p>
            <a:pPr>
              <a:lnSpc>
                <a:spcPct val="80000"/>
              </a:lnSpc>
              <a:defRPr/>
            </a:pPr>
            <a:r>
              <a:rPr lang="en-US" sz="1300" dirty="0">
                <a:latin typeface="Times New Roman" panose="02020603050405020304" pitchFamily="18" charset="0"/>
                <a:cs typeface="Times New Roman" panose="02020603050405020304" pitchFamily="18" charset="0"/>
              </a:rPr>
              <a:t>Total AZ/</a:t>
            </a:r>
            <a:r>
              <a:rPr lang="en-US" sz="1300" dirty="0" err="1">
                <a:latin typeface="Times New Roman" panose="02020603050405020304" pitchFamily="18" charset="0"/>
                <a:cs typeface="Times New Roman" panose="02020603050405020304" pitchFamily="18" charset="0"/>
              </a:rPr>
              <a:t>IZ</a:t>
            </a:r>
            <a:r>
              <a:rPr lang="en-US" sz="1300" dirty="0">
                <a:latin typeface="Times New Roman" panose="02020603050405020304" pitchFamily="18" charset="0"/>
                <a:cs typeface="Times New Roman" panose="02020603050405020304" pitchFamily="18" charset="0"/>
              </a:rPr>
              <a:t> cases: 2,307</a:t>
            </a:r>
          </a:p>
          <a:p>
            <a:pPr lvl="1" fontAlgn="auto">
              <a:lnSpc>
                <a:spcPct val="80000"/>
              </a:lnSpc>
              <a:spcAft>
                <a:spcPts val="0"/>
              </a:spcAft>
              <a:defRPr/>
            </a:pPr>
            <a:r>
              <a:rPr lang="en-US" sz="1300" dirty="0">
                <a:latin typeface="Times New Roman" panose="02020603050405020304" pitchFamily="18" charset="0"/>
                <a:cs typeface="Times New Roman" panose="02020603050405020304" pitchFamily="18" charset="0"/>
              </a:rPr>
              <a:t>Gunnery Sergeant to First Sergeant: 538 (</a:t>
            </a:r>
            <a:r>
              <a:rPr lang="en-US" sz="1300" dirty="0" err="1">
                <a:latin typeface="Times New Roman" panose="02020603050405020304" pitchFamily="18" charset="0"/>
                <a:cs typeface="Times New Roman" panose="02020603050405020304" pitchFamily="18" charset="0"/>
              </a:rPr>
              <a:t>IZ</a:t>
            </a:r>
            <a:r>
              <a:rPr lang="en-US" sz="1300" dirty="0">
                <a:latin typeface="Times New Roman" panose="02020603050405020304" pitchFamily="18" charset="0"/>
                <a:cs typeface="Times New Roman" panose="02020603050405020304" pitchFamily="18" charset="0"/>
              </a:rPr>
              <a:t>)</a:t>
            </a:r>
          </a:p>
          <a:p>
            <a:pPr lvl="1" fontAlgn="auto">
              <a:lnSpc>
                <a:spcPct val="80000"/>
              </a:lnSpc>
              <a:spcAft>
                <a:spcPts val="0"/>
              </a:spcAft>
              <a:defRPr/>
            </a:pPr>
            <a:r>
              <a:rPr lang="en-US" sz="1300" dirty="0">
                <a:latin typeface="Times New Roman" panose="02020603050405020304" pitchFamily="18" charset="0"/>
                <a:cs typeface="Times New Roman" panose="02020603050405020304" pitchFamily="18" charset="0"/>
              </a:rPr>
              <a:t>Gunnery Sergeant to Master Sergeant: 1,769 (AZ +</a:t>
            </a:r>
            <a:r>
              <a:rPr lang="en-US" sz="1300" dirty="0" err="1">
                <a:latin typeface="Times New Roman" panose="02020603050405020304" pitchFamily="18" charset="0"/>
                <a:cs typeface="Times New Roman" panose="02020603050405020304" pitchFamily="18" charset="0"/>
              </a:rPr>
              <a:t>IZ</a:t>
            </a:r>
            <a:r>
              <a:rPr lang="en-US" sz="1300" dirty="0">
                <a:latin typeface="Times New Roman" panose="02020603050405020304" pitchFamily="18" charset="0"/>
                <a:cs typeface="Times New Roman" panose="02020603050405020304" pitchFamily="18" charset="0"/>
              </a:rPr>
              <a:t>)</a:t>
            </a:r>
          </a:p>
          <a:p>
            <a:pPr lvl="1" fontAlgn="auto">
              <a:lnSpc>
                <a:spcPct val="80000"/>
              </a:lnSpc>
              <a:spcAft>
                <a:spcPts val="0"/>
              </a:spcAft>
              <a:defRPr/>
            </a:pPr>
            <a:r>
              <a:rPr lang="en-US" sz="1300" dirty="0">
                <a:latin typeface="Times New Roman" panose="02020603050405020304" pitchFamily="18" charset="0"/>
                <a:cs typeface="Times New Roman" panose="02020603050405020304" pitchFamily="18" charset="0"/>
              </a:rPr>
              <a:t>Waterfall: 298 moved post 1stSgt vote (Failed to select to 1stSgt AND had DOR for MSgt = dual eligible)</a:t>
            </a:r>
          </a:p>
          <a:p>
            <a:pPr>
              <a:lnSpc>
                <a:spcPct val="80000"/>
              </a:lnSpc>
              <a:defRPr/>
            </a:pPr>
            <a:r>
              <a:rPr lang="en-US" sz="1300" dirty="0">
                <a:latin typeface="Times New Roman" panose="02020603050405020304" pitchFamily="18" charset="0"/>
                <a:cs typeface="Times New Roman" panose="02020603050405020304" pitchFamily="18" charset="0"/>
              </a:rPr>
              <a:t>Total BZ cases: 385 (52 pulled into </a:t>
            </a:r>
            <a:r>
              <a:rPr lang="en-US" sz="1300" dirty="0" err="1">
                <a:latin typeface="Times New Roman" panose="02020603050405020304" pitchFamily="18" charset="0"/>
                <a:cs typeface="Times New Roman" panose="02020603050405020304" pitchFamily="18" charset="0"/>
              </a:rPr>
              <a:t>IZ</a:t>
            </a:r>
            <a:r>
              <a:rPr lang="en-US" sz="1300" dirty="0">
                <a:latin typeface="Times New Roman" panose="02020603050405020304" pitchFamily="18" charset="0"/>
                <a:cs typeface="Times New Roman" panose="02020603050405020304" pitchFamily="18" charset="0"/>
              </a:rPr>
              <a:t>)</a:t>
            </a:r>
          </a:p>
          <a:p>
            <a:r>
              <a:rPr lang="en-US" sz="1300" dirty="0">
                <a:latin typeface="Times New Roman" panose="02020603050405020304" pitchFamily="18" charset="0"/>
                <a:cs typeface="Times New Roman" panose="02020603050405020304" pitchFamily="18" charset="0"/>
              </a:rPr>
              <a:t>~ 118 cases per member same as FY24</a:t>
            </a:r>
          </a:p>
          <a:p>
            <a:r>
              <a:rPr lang="en-US" sz="1300" dirty="0">
                <a:latin typeface="Times New Roman" panose="02020603050405020304" pitchFamily="18" charset="0"/>
                <a:cs typeface="Times New Roman" panose="02020603050405020304" pitchFamily="18" charset="0"/>
              </a:rPr>
              <a:t>Selection Board convened 15 October 2023 </a:t>
            </a:r>
          </a:p>
          <a:p>
            <a:pPr lvl="1"/>
            <a:r>
              <a:rPr lang="en-US" sz="1300" dirty="0">
                <a:latin typeface="Times New Roman" panose="02020603050405020304" pitchFamily="18" charset="0"/>
                <a:cs typeface="Times New Roman" panose="02020603050405020304" pitchFamily="18" charset="0"/>
              </a:rPr>
              <a:t>E8 portion: 27 October – 21 November</a:t>
            </a:r>
          </a:p>
          <a:p>
            <a:pPr lvl="1"/>
            <a:r>
              <a:rPr lang="en-US" sz="1300" dirty="0">
                <a:latin typeface="Times New Roman" panose="02020603050405020304" pitchFamily="18" charset="0"/>
                <a:cs typeface="Times New Roman" panose="02020603050405020304" pitchFamily="18" charset="0"/>
              </a:rPr>
              <a:t>Monday  –  Friday (Veteran’s Day 96 and 1 Saturday off)</a:t>
            </a:r>
          </a:p>
          <a:p>
            <a:pPr lvl="1">
              <a:lnSpc>
                <a:spcPct val="80000"/>
              </a:lnSpc>
              <a:defRPr/>
            </a:pPr>
            <a:r>
              <a:rPr lang="en-US" sz="1300" dirty="0">
                <a:latin typeface="Times New Roman" panose="02020603050405020304" pitchFamily="18" charset="0"/>
                <a:cs typeface="Times New Roman" panose="02020603050405020304" pitchFamily="18" charset="0"/>
              </a:rPr>
              <a:t>0730-1800, with breaks approx. every hour</a:t>
            </a:r>
          </a:p>
          <a:p>
            <a:pPr lvl="1">
              <a:lnSpc>
                <a:spcPct val="80000"/>
              </a:lnSpc>
              <a:defRPr/>
            </a:pPr>
            <a:r>
              <a:rPr lang="en-US" altLang="en-US" sz="1300" dirty="0">
                <a:latin typeface="Times New Roman" panose="02020603050405020304" pitchFamily="18" charset="0"/>
                <a:cs typeface="Times New Roman" panose="02020603050405020304" pitchFamily="18" charset="0"/>
                <a:sym typeface="Wingdings" pitchFamily="2" charset="2"/>
              </a:rPr>
              <a:t>Prepped, briefed, and voted by </a:t>
            </a:r>
            <a:r>
              <a:rPr lang="en-US" altLang="en-US" sz="1300" dirty="0" err="1">
                <a:latin typeface="Times New Roman" panose="02020603050405020304" pitchFamily="18" charset="0"/>
                <a:cs typeface="Times New Roman" panose="02020603050405020304" pitchFamily="18" charset="0"/>
                <a:sym typeface="Wingdings" pitchFamily="2" charset="2"/>
              </a:rPr>
              <a:t>IMOS</a:t>
            </a:r>
            <a:r>
              <a:rPr lang="en-US" altLang="en-US" sz="1300" dirty="0">
                <a:latin typeface="Times New Roman" panose="02020603050405020304" pitchFamily="18" charset="0"/>
                <a:cs typeface="Times New Roman" panose="02020603050405020304" pitchFamily="18" charset="0"/>
                <a:sym typeface="Wingdings" pitchFamily="2" charset="2"/>
              </a:rPr>
              <a:t> size order (18 days)</a:t>
            </a:r>
          </a:p>
          <a:p>
            <a:pPr lvl="2">
              <a:lnSpc>
                <a:spcPct val="80000"/>
              </a:lnSpc>
              <a:defRPr/>
            </a:pPr>
            <a:r>
              <a:rPr lang="en-US" altLang="en-US" sz="1300" dirty="0">
                <a:latin typeface="Times New Roman" panose="02020603050405020304" pitchFamily="18" charset="0"/>
                <a:cs typeface="Times New Roman" panose="02020603050405020304" pitchFamily="18" charset="0"/>
                <a:sym typeface="Wingdings" pitchFamily="2" charset="2"/>
              </a:rPr>
              <a:t>Days only preparing: 2 / 11%</a:t>
            </a:r>
          </a:p>
          <a:p>
            <a:pPr lvl="2">
              <a:lnSpc>
                <a:spcPct val="80000"/>
              </a:lnSpc>
              <a:defRPr/>
            </a:pPr>
            <a:r>
              <a:rPr lang="en-US" altLang="en-US" sz="1300" dirty="0">
                <a:latin typeface="Times New Roman" panose="02020603050405020304" pitchFamily="18" charset="0"/>
                <a:cs typeface="Times New Roman" panose="02020603050405020304" pitchFamily="18" charset="0"/>
                <a:sym typeface="Wingdings" pitchFamily="2" charset="2"/>
              </a:rPr>
              <a:t>Days only briefing: 7 / 39%</a:t>
            </a:r>
          </a:p>
          <a:p>
            <a:pPr lvl="2">
              <a:lnSpc>
                <a:spcPct val="80000"/>
              </a:lnSpc>
              <a:defRPr/>
            </a:pPr>
            <a:r>
              <a:rPr lang="en-US" altLang="en-US" sz="1300" dirty="0">
                <a:latin typeface="Times New Roman" panose="02020603050405020304" pitchFamily="18" charset="0"/>
                <a:cs typeface="Times New Roman" panose="02020603050405020304" pitchFamily="18" charset="0"/>
                <a:sym typeface="Wingdings" pitchFamily="2" charset="2"/>
              </a:rPr>
              <a:t>Days combined preparing/briefing: 9 / 50%</a:t>
            </a:r>
          </a:p>
          <a:p>
            <a:pPr lvl="1">
              <a:lnSpc>
                <a:spcPct val="80000"/>
              </a:lnSpc>
              <a:defRPr/>
            </a:pPr>
            <a:r>
              <a:rPr lang="en-US" altLang="en-US" sz="1300" dirty="0">
                <a:latin typeface="Times New Roman" panose="02020603050405020304" pitchFamily="18" charset="0"/>
                <a:cs typeface="Times New Roman" panose="02020603050405020304" pitchFamily="18" charset="0"/>
              </a:rPr>
              <a:t>Prep time was approximately 35 minutes per case.</a:t>
            </a:r>
          </a:p>
          <a:p>
            <a:pPr lvl="1">
              <a:defRPr/>
            </a:pPr>
            <a:r>
              <a:rPr lang="en-US" altLang="en-US" sz="1300" dirty="0">
                <a:latin typeface="Times New Roman" panose="02020603050405020304" pitchFamily="18" charset="0"/>
                <a:cs typeface="Times New Roman" panose="02020603050405020304" pitchFamily="18" charset="0"/>
              </a:rPr>
              <a:t>Briefing Time: </a:t>
            </a:r>
          </a:p>
          <a:p>
            <a:pPr lvl="2">
              <a:defRPr/>
            </a:pPr>
            <a:r>
              <a:rPr lang="en-US" altLang="en-US" sz="1300" dirty="0">
                <a:latin typeface="Times New Roman" panose="02020603050405020304" pitchFamily="18" charset="0"/>
                <a:cs typeface="Times New Roman" panose="02020603050405020304" pitchFamily="18" charset="0"/>
              </a:rPr>
              <a:t>3:00 (all </a:t>
            </a:r>
            <a:r>
              <a:rPr lang="en-US" altLang="en-US" sz="1300" dirty="0" err="1">
                <a:latin typeface="Times New Roman" panose="02020603050405020304" pitchFamily="18" charset="0"/>
                <a:cs typeface="Times New Roman" panose="02020603050405020304" pitchFamily="18" charset="0"/>
              </a:rPr>
              <a:t>PME</a:t>
            </a:r>
            <a:r>
              <a:rPr lang="en-US" altLang="en-US" sz="1300" dirty="0">
                <a:latin typeface="Times New Roman" panose="02020603050405020304" pitchFamily="18" charset="0"/>
                <a:cs typeface="Times New Roman" panose="02020603050405020304" pitchFamily="18" charset="0"/>
              </a:rPr>
              <a:t> complete Marines, dual eligible received two briefs @ 3:00) </a:t>
            </a:r>
          </a:p>
          <a:p>
            <a:pPr lvl="2">
              <a:defRPr/>
            </a:pPr>
            <a:r>
              <a:rPr lang="en-US" altLang="en-US" sz="1300" dirty="0">
                <a:latin typeface="Times New Roman" panose="02020603050405020304" pitchFamily="18" charset="0"/>
                <a:cs typeface="Times New Roman" panose="02020603050405020304" pitchFamily="18" charset="0"/>
              </a:rPr>
              <a:t>No brief (</a:t>
            </a:r>
            <a:r>
              <a:rPr lang="en-US" altLang="en-US" sz="1300" dirty="0" err="1">
                <a:latin typeface="Times New Roman" panose="02020603050405020304" pitchFamily="18" charset="0"/>
                <a:cs typeface="Times New Roman" panose="02020603050405020304" pitchFamily="18" charset="0"/>
              </a:rPr>
              <a:t>PME</a:t>
            </a:r>
            <a:r>
              <a:rPr lang="en-US" altLang="en-US" sz="1300" dirty="0">
                <a:latin typeface="Times New Roman" panose="02020603050405020304" pitchFamily="18" charset="0"/>
                <a:cs typeface="Times New Roman" panose="02020603050405020304" pitchFamily="18" charset="0"/>
              </a:rPr>
              <a:t> incomplete or requested non-selection)</a:t>
            </a:r>
          </a:p>
          <a:p>
            <a:pPr lvl="1">
              <a:defRPr/>
            </a:pPr>
            <a:r>
              <a:rPr lang="en-US" altLang="en-US" sz="1300" dirty="0">
                <a:latin typeface="Times New Roman" panose="02020603050405020304" pitchFamily="18" charset="0"/>
                <a:cs typeface="Times New Roman" panose="02020603050405020304" pitchFamily="18" charset="0"/>
              </a:rPr>
              <a:t>Rack and Stack: 30 mins each day</a:t>
            </a:r>
          </a:p>
          <a:p>
            <a:pPr>
              <a:defRPr/>
            </a:pPr>
            <a:endParaRPr lang="en-US" altLang="en-US" sz="1600" dirty="0">
              <a:latin typeface="Times New Roman" panose="02020603050405020304" pitchFamily="18" charset="0"/>
              <a:cs typeface="Times New Roman" panose="02020603050405020304" pitchFamily="18" charset="0"/>
              <a:sym typeface="Wingdings" pitchFamily="2" charset="2"/>
            </a:endParaRPr>
          </a:p>
        </p:txBody>
      </p:sp>
      <p:sp>
        <p:nvSpPr>
          <p:cNvPr id="4" name="Slide Number Placeholder 3"/>
          <p:cNvSpPr>
            <a:spLocks noGrp="1"/>
          </p:cNvSpPr>
          <p:nvPr>
            <p:ph type="sldNum" sz="quarter" idx="12"/>
          </p:nvPr>
        </p:nvSpPr>
        <p:spPr>
          <a:xfrm>
            <a:off x="7848600" y="6356350"/>
            <a:ext cx="1295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9A49F6-E254-4843-B1FE-CF340D8B12BC}"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50796781"/>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381000"/>
          </a:xfrm>
        </p:spPr>
        <p:txBody>
          <a:bodyPr>
            <a:normAutofit/>
          </a:bodyPr>
          <a:lstStyle/>
          <a:p>
            <a:pPr marL="0" indent="0" algn="ctr">
              <a:buNone/>
            </a:pPr>
            <a:r>
              <a:rPr lang="en-US" altLang="en-US" sz="1800" dirty="0">
                <a:latin typeface="Times New Roman" panose="02020603050405020304" pitchFamily="18" charset="0"/>
                <a:cs typeface="Times New Roman" panose="02020603050405020304" pitchFamily="18" charset="0"/>
              </a:rPr>
              <a:t>Top reasons for Shortfalls: </a:t>
            </a:r>
            <a:r>
              <a:rPr lang="en-US" altLang="en-US" sz="1800" dirty="0" err="1">
                <a:latin typeface="Times New Roman" panose="02020603050405020304" pitchFamily="18" charset="0"/>
                <a:cs typeface="Times New Roman" panose="02020603050405020304" pitchFamily="18" charset="0"/>
              </a:rPr>
              <a:t>PME</a:t>
            </a:r>
            <a:r>
              <a:rPr lang="en-US" altLang="en-US" sz="1800" dirty="0">
                <a:latin typeface="Times New Roman" panose="02020603050405020304" pitchFamily="18" charset="0"/>
                <a:cs typeface="Times New Roman" panose="02020603050405020304" pitchFamily="18" charset="0"/>
              </a:rPr>
              <a:t>/Adversity and no additional BZ</a:t>
            </a:r>
            <a:endParaRPr lang="en-US" sz="1800" dirty="0"/>
          </a:p>
        </p:txBody>
      </p:sp>
      <p:sp>
        <p:nvSpPr>
          <p:cNvPr id="9" name="Rectangle 8"/>
          <p:cNvSpPr/>
          <p:nvPr/>
        </p:nvSpPr>
        <p:spPr>
          <a:xfrm>
            <a:off x="6477000" y="5562600"/>
            <a:ext cx="1943100" cy="86177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tab pos="4349750" algn="l"/>
              </a:tabLst>
              <a:defRPr/>
            </a:pPr>
            <a:r>
              <a:rPr kumimoji="0" lang="en-US" altLang="en-US" sz="1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RED=REPEAT SHORTFALL</a:t>
            </a:r>
          </a:p>
          <a:p>
            <a:pPr marL="0" marR="0" lvl="0" indent="0" algn="l" defTabSz="914400" rtl="0" eaLnBrk="1" fontAlgn="base" latinLnBrk="0" hangingPunct="1">
              <a:lnSpc>
                <a:spcPct val="100000"/>
              </a:lnSpc>
              <a:spcBef>
                <a:spcPct val="0"/>
              </a:spcBef>
              <a:spcAft>
                <a:spcPct val="0"/>
              </a:spcAft>
              <a:buClrTx/>
              <a:buSzTx/>
              <a:buFontTx/>
              <a:buNone/>
              <a:tabLst>
                <a:tab pos="4349750" algn="l"/>
              </a:tabLst>
              <a:defRPr/>
            </a:pPr>
            <a:r>
              <a:rPr kumimoji="0" lang="en-US" altLang="en-US" sz="1000" b="1" i="0" u="none" strike="noStrike" kern="1200" cap="none" spc="0" normalizeH="0" baseline="0" noProof="0" dirty="0">
                <a:ln>
                  <a:noFill/>
                </a:ln>
                <a:solidFill>
                  <a:srgbClr val="4F81BD">
                    <a:lumMod val="75000"/>
                  </a:srgbClr>
                </a:solidFill>
                <a:effectLst/>
                <a:uLnTx/>
                <a:uFillTx/>
                <a:latin typeface="Times New Roman" panose="02020603050405020304" pitchFamily="18" charset="0"/>
                <a:ea typeface="+mn-ea"/>
                <a:cs typeface="Times New Roman" panose="02020603050405020304" pitchFamily="18" charset="0"/>
              </a:rPr>
              <a:t>BLUE=FY24 SHORTFALL </a:t>
            </a:r>
          </a:p>
          <a:p>
            <a:pPr marL="0" marR="0" lvl="0" indent="0" algn="l" defTabSz="914400" rtl="0" eaLnBrk="1" fontAlgn="base" latinLnBrk="0" hangingPunct="1">
              <a:lnSpc>
                <a:spcPct val="100000"/>
              </a:lnSpc>
              <a:spcBef>
                <a:spcPct val="0"/>
              </a:spcBef>
              <a:spcAft>
                <a:spcPct val="0"/>
              </a:spcAft>
              <a:buClrTx/>
              <a:buSzTx/>
              <a:buFontTx/>
              <a:buNone/>
              <a:tabLst>
                <a:tab pos="4349750" algn="l"/>
              </a:tabLst>
              <a:defRPr/>
            </a:pPr>
            <a:r>
              <a:rPr kumimoji="0" lang="en-US" altLang="en-US" sz="1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GREEN=FY23 SHORTFALL </a:t>
            </a:r>
          </a:p>
          <a:p>
            <a:pPr marL="0" marR="0" lvl="0" indent="0" algn="l" defTabSz="914400" rtl="0" eaLnBrk="1" fontAlgn="base" latinLnBrk="0" hangingPunct="1">
              <a:lnSpc>
                <a:spcPct val="100000"/>
              </a:lnSpc>
              <a:spcBef>
                <a:spcPct val="0"/>
              </a:spcBef>
              <a:spcAft>
                <a:spcPct val="0"/>
              </a:spcAft>
              <a:buClrTx/>
              <a:buSzTx/>
              <a:buFontTx/>
              <a:buNone/>
              <a:tabLst>
                <a:tab pos="4349750" algn="l"/>
              </a:tabLst>
              <a:defRPr/>
            </a:pPr>
            <a:r>
              <a:rPr kumimoji="0" lang="en-US" altLang="en-US" sz="1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PURPLE=FY21 SHORTFALL</a:t>
            </a:r>
          </a:p>
          <a:p>
            <a:pPr marL="0" marR="0" lvl="0" indent="0" algn="l" defTabSz="914400" rtl="0" eaLnBrk="1" fontAlgn="base" latinLnBrk="0" hangingPunct="1">
              <a:lnSpc>
                <a:spcPct val="100000"/>
              </a:lnSpc>
              <a:spcBef>
                <a:spcPct val="0"/>
              </a:spcBef>
              <a:spcAft>
                <a:spcPct val="0"/>
              </a:spcAft>
              <a:buClrTx/>
              <a:buSzTx/>
              <a:buFontTx/>
              <a:buNone/>
              <a:tabLst>
                <a:tab pos="4349750" algn="l"/>
              </a:tabLst>
              <a:defRPr/>
            </a:pPr>
            <a:r>
              <a:rPr kumimoji="0" lang="en-US" altLang="en-US" sz="1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 Color=NEW SHORTFALL</a:t>
            </a:r>
          </a:p>
        </p:txBody>
      </p:sp>
      <p:sp>
        <p:nvSpPr>
          <p:cNvPr id="8" name="Title 1">
            <a:extLst>
              <a:ext uri="{FF2B5EF4-FFF2-40B4-BE49-F238E27FC236}">
                <a16:creationId xmlns:a16="http://schemas.microsoft.com/office/drawing/2014/main" id="{560F2BE3-546F-30E0-B9DB-C578A8D942ED}"/>
              </a:ext>
            </a:extLst>
          </p:cNvPr>
          <p:cNvSpPr>
            <a:spLocks noGrp="1"/>
          </p:cNvSpPr>
          <p:nvPr>
            <p:ph type="title"/>
          </p:nvPr>
        </p:nvSpPr>
        <p:spPr>
          <a:xfrm>
            <a:off x="827887" y="157316"/>
            <a:ext cx="8316113" cy="762000"/>
          </a:xfrm>
        </p:spPr>
        <p:txBody>
          <a:bodyPr/>
          <a:lstStyle/>
          <a:p>
            <a:r>
              <a:rPr lang="en-US" sz="4000" dirty="0">
                <a:latin typeface="Times New Roman" panose="02020603050405020304" pitchFamily="18" charset="0"/>
                <a:cs typeface="Times New Roman" panose="02020603050405020304" pitchFamily="18" charset="0"/>
              </a:rPr>
              <a:t>E-8 Shortfalls </a:t>
            </a:r>
            <a:endParaRPr lang="en-US" sz="4000" dirty="0"/>
          </a:p>
        </p:txBody>
      </p:sp>
      <p:sp>
        <p:nvSpPr>
          <p:cNvPr id="13" name="Slide Number Placeholder 3">
            <a:extLst>
              <a:ext uri="{FF2B5EF4-FFF2-40B4-BE49-F238E27FC236}">
                <a16:creationId xmlns:a16="http://schemas.microsoft.com/office/drawing/2014/main" id="{F514A5F3-1758-6A5F-38F2-9018F260B77D}"/>
              </a:ext>
            </a:extLst>
          </p:cNvPr>
          <p:cNvSpPr>
            <a:spLocks noGrp="1"/>
          </p:cNvSpPr>
          <p:nvPr>
            <p:ph type="sldNum" sz="quarter" idx="12"/>
          </p:nvPr>
        </p:nvSpPr>
        <p:spPr>
          <a:xfrm>
            <a:off x="7010400" y="6356350"/>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9A49F6-E254-4843-B1FE-CF340D8B12BC}"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39FBAAF4-78F8-5744-CB27-65D9E30D0ABD}"/>
              </a:ext>
            </a:extLst>
          </p:cNvPr>
          <p:cNvGraphicFramePr>
            <a:graphicFrameLocks noGrp="1"/>
          </p:cNvGraphicFramePr>
          <p:nvPr/>
        </p:nvGraphicFramePr>
        <p:xfrm>
          <a:off x="304800" y="1447800"/>
          <a:ext cx="8534400" cy="4015740"/>
        </p:xfrm>
        <a:graphic>
          <a:graphicData uri="http://schemas.openxmlformats.org/drawingml/2006/table">
            <a:tbl>
              <a:tblPr/>
              <a:tblGrid>
                <a:gridCol w="1179096">
                  <a:extLst>
                    <a:ext uri="{9D8B030D-6E8A-4147-A177-3AD203B41FA5}">
                      <a16:colId xmlns:a16="http://schemas.microsoft.com/office/drawing/2014/main" val="2448325578"/>
                    </a:ext>
                  </a:extLst>
                </a:gridCol>
                <a:gridCol w="2187686">
                  <a:extLst>
                    <a:ext uri="{9D8B030D-6E8A-4147-A177-3AD203B41FA5}">
                      <a16:colId xmlns:a16="http://schemas.microsoft.com/office/drawing/2014/main" val="384121022"/>
                    </a:ext>
                  </a:extLst>
                </a:gridCol>
                <a:gridCol w="1487648">
                  <a:extLst>
                    <a:ext uri="{9D8B030D-6E8A-4147-A177-3AD203B41FA5}">
                      <a16:colId xmlns:a16="http://schemas.microsoft.com/office/drawing/2014/main" val="2874648124"/>
                    </a:ext>
                  </a:extLst>
                </a:gridCol>
                <a:gridCol w="1017864">
                  <a:extLst>
                    <a:ext uri="{9D8B030D-6E8A-4147-A177-3AD203B41FA5}">
                      <a16:colId xmlns:a16="http://schemas.microsoft.com/office/drawing/2014/main" val="1204284888"/>
                    </a:ext>
                  </a:extLst>
                </a:gridCol>
                <a:gridCol w="861270">
                  <a:extLst>
                    <a:ext uri="{9D8B030D-6E8A-4147-A177-3AD203B41FA5}">
                      <a16:colId xmlns:a16="http://schemas.microsoft.com/office/drawing/2014/main" val="2762711254"/>
                    </a:ext>
                  </a:extLst>
                </a:gridCol>
                <a:gridCol w="810236">
                  <a:extLst>
                    <a:ext uri="{9D8B030D-6E8A-4147-A177-3AD203B41FA5}">
                      <a16:colId xmlns:a16="http://schemas.microsoft.com/office/drawing/2014/main" val="2617411627"/>
                    </a:ext>
                  </a:extLst>
                </a:gridCol>
                <a:gridCol w="990600">
                  <a:extLst>
                    <a:ext uri="{9D8B030D-6E8A-4147-A177-3AD203B41FA5}">
                      <a16:colId xmlns:a16="http://schemas.microsoft.com/office/drawing/2014/main" val="3416715949"/>
                    </a:ext>
                  </a:extLst>
                </a:gridCol>
              </a:tblGrid>
              <a:tr h="344175">
                <a:tc>
                  <a:txBody>
                    <a:bodyPr/>
                    <a:lstStyle/>
                    <a:p>
                      <a:pPr algn="ctr" fontAlgn="ct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IMOS</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Times New Roman" panose="02020603050405020304" pitchFamily="18" charset="0"/>
                          <a:cs typeface="Times New Roman" panose="02020603050405020304" pitchFamily="18" charset="0"/>
                        </a:rPr>
                        <a:t>Description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Times New Roman" panose="02020603050405020304" pitchFamily="18" charset="0"/>
                          <a:cs typeface="Times New Roman" panose="02020603050405020304" pitchFamily="18" charset="0"/>
                        </a:rPr>
                        <a:t>Total Population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Times New Roman" panose="02020603050405020304" pitchFamily="18" charset="0"/>
                          <a:cs typeface="Times New Roman" panose="02020603050405020304" pitchFamily="18" charset="0"/>
                        </a:rPr>
                        <a:t>Allocations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Times New Roman" panose="02020603050405020304" pitchFamily="18" charset="0"/>
                          <a:cs typeface="Times New Roman" panose="02020603050405020304" pitchFamily="18" charset="0"/>
                        </a:rPr>
                        <a:t>Selected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Short Fall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 of Allocations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7820574"/>
                  </a:ext>
                </a:extLst>
              </a:tr>
              <a:tr h="182880">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0491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b" latinLnBrk="0" hangingPunct="1"/>
                      <a:r>
                        <a:rPr lang="en-US" sz="1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Logistics/Mobility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13778675"/>
                  </a:ext>
                </a:extLst>
              </a:tr>
              <a:tr h="182880">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1349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panose="02020603050405020304" pitchFamily="18" charset="0"/>
                          <a:ea typeface="+mn-ea"/>
                          <a:cs typeface="Times New Roman" panose="02020603050405020304" pitchFamily="18" charset="0"/>
                        </a:rPr>
                        <a:t>Engineer Equipment </a:t>
                      </a:r>
                      <a:endParaRPr lang="en-US" sz="1400" b="0"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1331962"/>
                  </a:ext>
                </a:extLst>
              </a:tr>
              <a:tr h="182880">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1391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Bulk Fuel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4498398"/>
                  </a:ext>
                </a:extLst>
              </a:tr>
              <a:tr h="182880">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1834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Amphibious Combat Vehicle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76145223"/>
                  </a:ext>
                </a:extLst>
              </a:tr>
              <a:tr h="182880">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2336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Explosive Ordnance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9393363"/>
                  </a:ext>
                </a:extLst>
              </a:tr>
              <a:tr h="182880">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2891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b" latinLnBrk="0" hangingPunct="1"/>
                      <a:r>
                        <a:rPr lang="en-US" sz="1400" kern="1200" dirty="0">
                          <a:solidFill>
                            <a:schemeClr val="tx1"/>
                          </a:solidFill>
                          <a:effectLst/>
                          <a:latin typeface="Times New Roman" panose="02020603050405020304" pitchFamily="18" charset="0"/>
                          <a:ea typeface="+mn-ea"/>
                          <a:cs typeface="Times New Roman" panose="02020603050405020304" pitchFamily="18" charset="0"/>
                        </a:rPr>
                        <a:t>Ground Elect Maintenance </a:t>
                      </a:r>
                      <a:endParaRPr lang="en-US" sz="1400" b="0"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671326"/>
                  </a:ext>
                </a:extLst>
              </a:tr>
              <a:tr h="182880">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3044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US" sz="1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Operational Contract Support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0995965"/>
                  </a:ext>
                </a:extLst>
              </a:tr>
              <a:tr h="182880">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3152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marL="0" algn="ctr" defTabSz="914400" rtl="0" eaLnBrk="1" fontAlgn="b" latinLnBrk="0" hangingPunct="1"/>
                      <a:r>
                        <a:rPr lang="en-US" sz="1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Distribution Specialist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0124929"/>
                  </a:ext>
                </a:extLst>
              </a:tr>
              <a:tr h="182880">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4421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marL="0" algn="ctr" defTabSz="914400" rtl="0" eaLnBrk="1" fontAlgn="b" latinLnBrk="0" hangingPunct="1"/>
                      <a:r>
                        <a:rPr lang="en-US" sz="1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Legal Service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3575462"/>
                  </a:ext>
                </a:extLst>
              </a:tr>
              <a:tr h="182880">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5811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Military Police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7003353"/>
                  </a:ext>
                </a:extLst>
              </a:tr>
              <a:tr h="182880">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5993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US" sz="1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Electronics Maintenance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4708479"/>
                  </a:ext>
                </a:extLst>
              </a:tr>
              <a:tr h="182880">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7041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marL="0" algn="ctr" defTabSz="914400" rtl="0" eaLnBrk="1" fontAlgn="b" latinLnBrk="0" hangingPunct="1"/>
                      <a:r>
                        <a:rPr lang="en-US" sz="1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Aviation Operations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6998298"/>
                  </a:ext>
                </a:extLst>
              </a:tr>
              <a:tr h="182880">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7242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Air Support Operations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6489799"/>
                  </a:ext>
                </a:extLst>
              </a:tr>
              <a:tr h="182880">
                <a:tc>
                  <a:txBody>
                    <a:bodyPr/>
                    <a:lstStyle/>
                    <a:p>
                      <a:pPr marL="0" algn="ctr" defTabSz="914400" rtl="0" eaLnBrk="1" fontAlgn="b" latinLnBrk="0" hangingPunct="1"/>
                      <a:r>
                        <a:rPr lang="en-US" sz="1600" b="0" i="0" u="none" strike="noStrike" kern="1200">
                          <a:solidFill>
                            <a:schemeClr val="tx1"/>
                          </a:solidFill>
                          <a:effectLst/>
                          <a:latin typeface="Times New Roman" panose="02020603050405020304" pitchFamily="18" charset="0"/>
                          <a:ea typeface="+mn-ea"/>
                          <a:cs typeface="Times New Roman" panose="02020603050405020304" pitchFamily="18" charset="0"/>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endParaRPr lang="en-US" sz="1400" b="0"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231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193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163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3958091"/>
                  </a:ext>
                </a:extLst>
              </a:tr>
            </a:tbl>
          </a:graphicData>
        </a:graphic>
      </p:graphicFrame>
      <p:sp>
        <p:nvSpPr>
          <p:cNvPr id="4" name="Content Placeholder 2">
            <a:extLst>
              <a:ext uri="{FF2B5EF4-FFF2-40B4-BE49-F238E27FC236}">
                <a16:creationId xmlns:a16="http://schemas.microsoft.com/office/drawing/2014/main" id="{756A4AE2-C74C-C5DB-9AE3-814E6B50646A}"/>
              </a:ext>
            </a:extLst>
          </p:cNvPr>
          <p:cNvSpPr txBox="1">
            <a:spLocks/>
          </p:cNvSpPr>
          <p:nvPr/>
        </p:nvSpPr>
        <p:spPr>
          <a:xfrm>
            <a:off x="381000" y="5486400"/>
            <a:ext cx="8458199" cy="12623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Previous Short falls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FY24: 0161, 1795, 3044, 4133, 4421, 5993, 6694, 7041 (Total: 16)</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FY23: 0161, 1349, 1795, 3044, 5959, 5993, 6042, 7011 (Total: 11)</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FY22: 0261, 0869, 5993 (Total: 4)</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FY21: 0491, 0511, 2891, 3043, 3051, 3112, 3152, 3451, 3537, 4133, 5993, 6019, 6391, 6694, 7051 (Total: 32)</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20258173"/>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74" y="0"/>
            <a:ext cx="8402626" cy="1066800"/>
          </a:xfrm>
        </p:spPr>
        <p:txBody>
          <a:bodyPr/>
          <a:lstStyle/>
          <a:p>
            <a:r>
              <a:rPr lang="en-US" sz="4000" dirty="0">
                <a:latin typeface="Times New Roman" panose="02020603050405020304" pitchFamily="18" charset="0"/>
                <a:cs typeface="Times New Roman" panose="02020603050405020304" pitchFamily="18" charset="0"/>
              </a:rPr>
              <a:t>E-8 Call Outs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9A49F6-E254-4843-B1FE-CF340D8B12BC}"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Content Placeholder 2"/>
          <p:cNvSpPr>
            <a:spLocks noGrp="1"/>
          </p:cNvSpPr>
          <p:nvPr>
            <p:ph idx="1"/>
          </p:nvPr>
        </p:nvSpPr>
        <p:spPr>
          <a:xfrm>
            <a:off x="393724" y="1143000"/>
            <a:ext cx="8229600" cy="5791200"/>
          </a:xfrm>
        </p:spPr>
        <p:txBody>
          <a:bodyPr>
            <a:normAutofit/>
          </a:bodyPr>
          <a:lstStyle/>
          <a:p>
            <a:r>
              <a:rPr lang="en-US" sz="1600" dirty="0">
                <a:latin typeface="Times New Roman" panose="02020603050405020304" pitchFamily="18" charset="0"/>
                <a:cs typeface="Times New Roman" panose="02020603050405020304" pitchFamily="18" charset="0"/>
              </a:rPr>
              <a:t>BZ</a:t>
            </a:r>
          </a:p>
          <a:p>
            <a:pPr lvl="1"/>
            <a:r>
              <a:rPr lang="en-US" sz="1600" dirty="0">
                <a:latin typeface="Times New Roman" panose="02020603050405020304" pitchFamily="18" charset="0"/>
                <a:cs typeface="Times New Roman" panose="02020603050405020304" pitchFamily="18" charset="0"/>
              </a:rPr>
              <a:t>FY24 88% of those pulled in were selected (43/49) </a:t>
            </a:r>
          </a:p>
          <a:p>
            <a:pPr lvl="1"/>
            <a:r>
              <a:rPr lang="en-US" sz="1600" dirty="0">
                <a:latin typeface="Times New Roman" panose="02020603050405020304" pitchFamily="18" charset="0"/>
                <a:cs typeface="Times New Roman" panose="02020603050405020304" pitchFamily="18" charset="0"/>
              </a:rPr>
              <a:t>FY25 81% of those pulled in were selected (42/52) </a:t>
            </a:r>
          </a:p>
          <a:p>
            <a:pPr lvl="1"/>
            <a:r>
              <a:rPr lang="en-US" sz="1600" dirty="0">
                <a:latin typeface="Times New Roman" panose="02020603050405020304" pitchFamily="18" charset="0"/>
                <a:cs typeface="Times New Roman" panose="02020603050405020304" pitchFamily="18" charset="0"/>
              </a:rPr>
              <a:t>7% decrease </a:t>
            </a:r>
          </a:p>
          <a:p>
            <a:r>
              <a:rPr lang="en-US" sz="1600" dirty="0">
                <a:latin typeface="Times New Roman" panose="02020603050405020304" pitchFamily="18" charset="0"/>
                <a:cs typeface="Times New Roman" panose="02020603050405020304" pitchFamily="18" charset="0"/>
              </a:rPr>
              <a:t>Female Selection</a:t>
            </a:r>
          </a:p>
          <a:p>
            <a:pPr lvl="1"/>
            <a:r>
              <a:rPr lang="en-US" sz="1600" dirty="0">
                <a:latin typeface="Times New Roman" panose="02020603050405020304" pitchFamily="18" charset="0"/>
                <a:cs typeface="Times New Roman" panose="02020603050405020304" pitchFamily="18" charset="0"/>
              </a:rPr>
              <a:t>FY24 1stSgt : 61% // FY25 1stSgt : 33%     </a:t>
            </a:r>
            <a:r>
              <a:rPr lang="en-US" sz="1600" b="1" dirty="0">
                <a:latin typeface="Times New Roman" panose="02020603050405020304" pitchFamily="18" charset="0"/>
                <a:cs typeface="Times New Roman" panose="02020603050405020304" pitchFamily="18" charset="0"/>
              </a:rPr>
              <a:t>DECREASE</a:t>
            </a:r>
          </a:p>
          <a:p>
            <a:pPr lvl="1">
              <a:defRPr/>
            </a:pPr>
            <a:r>
              <a:rPr lang="en-US" sz="1600" dirty="0">
                <a:latin typeface="Times New Roman" panose="02020603050405020304" pitchFamily="18" charset="0"/>
                <a:cs typeface="Times New Roman" panose="02020603050405020304" pitchFamily="18" charset="0"/>
              </a:rPr>
              <a:t>FY24 MSgt : 48% // FY25 MSgt : 55%        </a:t>
            </a:r>
            <a:r>
              <a:rPr lang="en-US" altLang="en-US" sz="1600" b="1" dirty="0">
                <a:latin typeface="Times New Roman" panose="02020603050405020304" pitchFamily="18" charset="0"/>
                <a:cs typeface="Times New Roman" panose="02020603050405020304" pitchFamily="18" charset="0"/>
              </a:rPr>
              <a:t>INCREASE</a:t>
            </a:r>
          </a:p>
          <a:p>
            <a:r>
              <a:rPr lang="en-US" sz="1600" dirty="0">
                <a:latin typeface="Times New Roman" panose="02020603050405020304" pitchFamily="18" charset="0"/>
                <a:cs typeface="Times New Roman" panose="02020603050405020304" pitchFamily="18" charset="0"/>
              </a:rPr>
              <a:t>Minority Selection</a:t>
            </a:r>
          </a:p>
          <a:p>
            <a:pPr lvl="1"/>
            <a:r>
              <a:rPr lang="en-US" sz="1600" dirty="0">
                <a:latin typeface="Times New Roman" panose="02020603050405020304" pitchFamily="18" charset="0"/>
                <a:cs typeface="Times New Roman" panose="02020603050405020304" pitchFamily="18" charset="0"/>
              </a:rPr>
              <a:t>FY24 1stSgt : 56% // FY25 1stSgt : 29%      </a:t>
            </a:r>
            <a:r>
              <a:rPr lang="en-US" sz="1600" b="1" dirty="0">
                <a:latin typeface="Times New Roman" panose="02020603050405020304" pitchFamily="18" charset="0"/>
                <a:cs typeface="Times New Roman" panose="02020603050405020304" pitchFamily="18" charset="0"/>
              </a:rPr>
              <a:t>DECREASE</a:t>
            </a:r>
          </a:p>
          <a:p>
            <a:pPr lvl="1">
              <a:defRPr/>
            </a:pPr>
            <a:r>
              <a:rPr lang="en-US" sz="1600" dirty="0">
                <a:latin typeface="Times New Roman" panose="02020603050405020304" pitchFamily="18" charset="0"/>
                <a:cs typeface="Times New Roman" panose="02020603050405020304" pitchFamily="18" charset="0"/>
              </a:rPr>
              <a:t>FY24 MSgt : 46% // FY25 MSgt : 48%       </a:t>
            </a:r>
            <a:r>
              <a:rPr lang="en-US" altLang="en-US" sz="1600" b="1" dirty="0">
                <a:latin typeface="Times New Roman" panose="02020603050405020304" pitchFamily="18" charset="0"/>
                <a:cs typeface="Times New Roman" panose="02020603050405020304" pitchFamily="18" charset="0"/>
              </a:rPr>
              <a:t>INCREASE</a:t>
            </a:r>
          </a:p>
          <a:p>
            <a:r>
              <a:rPr lang="en-US" sz="1600" dirty="0" err="1">
                <a:latin typeface="Times New Roman" panose="02020603050405020304" pitchFamily="18" charset="0"/>
                <a:cs typeface="Times New Roman" panose="02020603050405020304" pitchFamily="18" charset="0"/>
              </a:rPr>
              <a:t>PME</a:t>
            </a:r>
            <a:r>
              <a:rPr lang="en-US" sz="1600" dirty="0">
                <a:latin typeface="Times New Roman" panose="02020603050405020304" pitchFamily="18" charset="0"/>
                <a:cs typeface="Times New Roman" panose="02020603050405020304" pitchFamily="18" charset="0"/>
              </a:rPr>
              <a:t> Incomplete</a:t>
            </a:r>
          </a:p>
          <a:p>
            <a:pPr lvl="1">
              <a:defRPr/>
            </a:pPr>
            <a:r>
              <a:rPr lang="en-US" altLang="en-US" sz="1600" dirty="0">
                <a:latin typeface="Times New Roman" panose="02020603050405020304" pitchFamily="18" charset="0"/>
                <a:cs typeface="Times New Roman" panose="02020603050405020304" pitchFamily="18" charset="0"/>
              </a:rPr>
              <a:t>FY24 1stSgt : 8% // FY25 1stSgt : 10%        </a:t>
            </a:r>
            <a:r>
              <a:rPr lang="en-US" altLang="en-US" sz="1600" b="1" dirty="0">
                <a:latin typeface="Times New Roman" panose="02020603050405020304" pitchFamily="18" charset="0"/>
                <a:cs typeface="Times New Roman" panose="02020603050405020304" pitchFamily="18" charset="0"/>
              </a:rPr>
              <a:t>INCREASE</a:t>
            </a:r>
          </a:p>
          <a:p>
            <a:pPr lvl="1"/>
            <a:r>
              <a:rPr lang="en-US" altLang="en-US" sz="1600" dirty="0">
                <a:latin typeface="Times New Roman" panose="02020603050405020304" pitchFamily="18" charset="0"/>
                <a:cs typeface="Times New Roman" panose="02020603050405020304" pitchFamily="18" charset="0"/>
              </a:rPr>
              <a:t>FY24 MSgt : 25% // FY25 MSgt : 18%       </a:t>
            </a:r>
            <a:r>
              <a:rPr lang="en-US" sz="1600" b="1" dirty="0">
                <a:latin typeface="Times New Roman" panose="02020603050405020304" pitchFamily="18" charset="0"/>
                <a:cs typeface="Times New Roman" panose="02020603050405020304" pitchFamily="18" charset="0"/>
              </a:rPr>
              <a:t>DECREASE</a:t>
            </a:r>
          </a:p>
          <a:p>
            <a:pPr marL="457200" lvl="1" indent="0">
              <a:buNone/>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982112"/>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74" y="9331"/>
            <a:ext cx="8402626" cy="1066800"/>
          </a:xfrm>
        </p:spPr>
        <p:txBody>
          <a:bodyPr/>
          <a:lstStyle/>
          <a:p>
            <a:r>
              <a:rPr lang="en-US" sz="4000" dirty="0">
                <a:latin typeface="Times New Roman" panose="02020603050405020304" pitchFamily="18" charset="0"/>
                <a:cs typeface="Times New Roman" panose="02020603050405020304" pitchFamily="18" charset="0"/>
              </a:rPr>
              <a:t>1stSgt Statistics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9A49F6-E254-4843-B1FE-CF340D8B12BC}"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6" name="Table 5">
            <a:extLst>
              <a:ext uri="{FF2B5EF4-FFF2-40B4-BE49-F238E27FC236}">
                <a16:creationId xmlns:a16="http://schemas.microsoft.com/office/drawing/2014/main" id="{9C075DF5-2CE6-2213-ED13-0C46CF9BFD15}"/>
              </a:ext>
            </a:extLst>
          </p:cNvPr>
          <p:cNvGraphicFramePr>
            <a:graphicFrameLocks noGrp="1"/>
          </p:cNvGraphicFramePr>
          <p:nvPr/>
        </p:nvGraphicFramePr>
        <p:xfrm>
          <a:off x="183648" y="1501140"/>
          <a:ext cx="6303974" cy="2228850"/>
        </p:xfrm>
        <a:graphic>
          <a:graphicData uri="http://schemas.openxmlformats.org/drawingml/2006/table">
            <a:tbl>
              <a:tblPr/>
              <a:tblGrid>
                <a:gridCol w="817574">
                  <a:extLst>
                    <a:ext uri="{9D8B030D-6E8A-4147-A177-3AD203B41FA5}">
                      <a16:colId xmlns:a16="http://schemas.microsoft.com/office/drawing/2014/main" val="4130339416"/>
                    </a:ext>
                  </a:extLst>
                </a:gridCol>
                <a:gridCol w="609600">
                  <a:extLst>
                    <a:ext uri="{9D8B030D-6E8A-4147-A177-3AD203B41FA5}">
                      <a16:colId xmlns:a16="http://schemas.microsoft.com/office/drawing/2014/main" val="3168337918"/>
                    </a:ext>
                  </a:extLst>
                </a:gridCol>
                <a:gridCol w="609600">
                  <a:extLst>
                    <a:ext uri="{9D8B030D-6E8A-4147-A177-3AD203B41FA5}">
                      <a16:colId xmlns:a16="http://schemas.microsoft.com/office/drawing/2014/main" val="3261030571"/>
                    </a:ext>
                  </a:extLst>
                </a:gridCol>
                <a:gridCol w="609600">
                  <a:extLst>
                    <a:ext uri="{9D8B030D-6E8A-4147-A177-3AD203B41FA5}">
                      <a16:colId xmlns:a16="http://schemas.microsoft.com/office/drawing/2014/main" val="1750244817"/>
                    </a:ext>
                  </a:extLst>
                </a:gridCol>
                <a:gridCol w="609600">
                  <a:extLst>
                    <a:ext uri="{9D8B030D-6E8A-4147-A177-3AD203B41FA5}">
                      <a16:colId xmlns:a16="http://schemas.microsoft.com/office/drawing/2014/main" val="3330812019"/>
                    </a:ext>
                  </a:extLst>
                </a:gridCol>
                <a:gridCol w="609600">
                  <a:extLst>
                    <a:ext uri="{9D8B030D-6E8A-4147-A177-3AD203B41FA5}">
                      <a16:colId xmlns:a16="http://schemas.microsoft.com/office/drawing/2014/main" val="3167419847"/>
                    </a:ext>
                  </a:extLst>
                </a:gridCol>
                <a:gridCol w="609600">
                  <a:extLst>
                    <a:ext uri="{9D8B030D-6E8A-4147-A177-3AD203B41FA5}">
                      <a16:colId xmlns:a16="http://schemas.microsoft.com/office/drawing/2014/main" val="2516802130"/>
                    </a:ext>
                  </a:extLst>
                </a:gridCol>
                <a:gridCol w="609600">
                  <a:extLst>
                    <a:ext uri="{9D8B030D-6E8A-4147-A177-3AD203B41FA5}">
                      <a16:colId xmlns:a16="http://schemas.microsoft.com/office/drawing/2014/main" val="164796012"/>
                    </a:ext>
                  </a:extLst>
                </a:gridCol>
                <a:gridCol w="609600">
                  <a:extLst>
                    <a:ext uri="{9D8B030D-6E8A-4147-A177-3AD203B41FA5}">
                      <a16:colId xmlns:a16="http://schemas.microsoft.com/office/drawing/2014/main" val="2156438349"/>
                    </a:ext>
                  </a:extLst>
                </a:gridCol>
                <a:gridCol w="609600">
                  <a:extLst>
                    <a:ext uri="{9D8B030D-6E8A-4147-A177-3AD203B41FA5}">
                      <a16:colId xmlns:a16="http://schemas.microsoft.com/office/drawing/2014/main" val="3631273265"/>
                    </a:ext>
                  </a:extLst>
                </a:gridCol>
              </a:tblGrid>
              <a:tr h="190500">
                <a:tc>
                  <a:txBody>
                    <a:bodyPr/>
                    <a:lstStyle/>
                    <a:p>
                      <a:pPr algn="l"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Race/Ethnic profile for the FY25 1stSgt Promotion Board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30986561"/>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Female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Total Female and 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78472698"/>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Con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Con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Con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8215843"/>
                  </a:ext>
                </a:extLst>
              </a:tr>
              <a:tr h="190500">
                <a:tc>
                  <a:txBody>
                    <a:bodyPr/>
                    <a:lstStyle/>
                    <a:p>
                      <a:pPr algn="l"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White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43%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268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43%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289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123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43%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extLst>
                  <a:ext uri="{0D108BD9-81ED-4DB2-BD59-A6C34878D82A}">
                    <a16:rowId xmlns:a16="http://schemas.microsoft.com/office/drawing/2014/main" val="2772452116"/>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Black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74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23%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79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extLst>
                  <a:ext uri="{0D108BD9-81ED-4DB2-BD59-A6C34878D82A}">
                    <a16:rowId xmlns:a16="http://schemas.microsoft.com/office/drawing/2014/main" val="3088558426"/>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Hispanic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111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37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33%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32%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extLst>
                  <a:ext uri="{0D108BD9-81ED-4DB2-BD59-A6C34878D82A}">
                    <a16:rowId xmlns:a16="http://schemas.microsoft.com/office/drawing/2014/main" val="1832335907"/>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Asian/Pac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35%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18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33%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extLst>
                  <a:ext uri="{0D108BD9-81ED-4DB2-BD59-A6C34878D82A}">
                    <a16:rowId xmlns:a16="http://schemas.microsoft.com/office/drawing/2014/main" val="1582563291"/>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Amer Ind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extLst>
                  <a:ext uri="{0D108BD9-81ED-4DB2-BD59-A6C34878D82A}">
                    <a16:rowId xmlns:a16="http://schemas.microsoft.com/office/drawing/2014/main" val="1070734059"/>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Other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29%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9568606"/>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43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33%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495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181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37%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538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195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36%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extLst>
                  <a:ext uri="{0D108BD9-81ED-4DB2-BD59-A6C34878D82A}">
                    <a16:rowId xmlns:a16="http://schemas.microsoft.com/office/drawing/2014/main" val="4144530978"/>
                  </a:ext>
                </a:extLst>
              </a:tr>
            </a:tbl>
          </a:graphicData>
        </a:graphic>
      </p:graphicFrame>
      <p:graphicFrame>
        <p:nvGraphicFramePr>
          <p:cNvPr id="10" name="Table 9">
            <a:extLst>
              <a:ext uri="{FF2B5EF4-FFF2-40B4-BE49-F238E27FC236}">
                <a16:creationId xmlns:a16="http://schemas.microsoft.com/office/drawing/2014/main" id="{A45BB81E-0CCA-84B7-56EB-8A89B351D2AF}"/>
              </a:ext>
            </a:extLst>
          </p:cNvPr>
          <p:cNvGraphicFramePr>
            <a:graphicFrameLocks noGrp="1"/>
          </p:cNvGraphicFramePr>
          <p:nvPr/>
        </p:nvGraphicFramePr>
        <p:xfrm>
          <a:off x="183648" y="3951440"/>
          <a:ext cx="6303970" cy="2228850"/>
        </p:xfrm>
        <a:graphic>
          <a:graphicData uri="http://schemas.openxmlformats.org/drawingml/2006/table">
            <a:tbl>
              <a:tblPr/>
              <a:tblGrid>
                <a:gridCol w="838200">
                  <a:extLst>
                    <a:ext uri="{9D8B030D-6E8A-4147-A177-3AD203B41FA5}">
                      <a16:colId xmlns:a16="http://schemas.microsoft.com/office/drawing/2014/main" val="3809695049"/>
                    </a:ext>
                  </a:extLst>
                </a:gridCol>
                <a:gridCol w="578352">
                  <a:extLst>
                    <a:ext uri="{9D8B030D-6E8A-4147-A177-3AD203B41FA5}">
                      <a16:colId xmlns:a16="http://schemas.microsoft.com/office/drawing/2014/main" val="609209560"/>
                    </a:ext>
                  </a:extLst>
                </a:gridCol>
                <a:gridCol w="609600">
                  <a:extLst>
                    <a:ext uri="{9D8B030D-6E8A-4147-A177-3AD203B41FA5}">
                      <a16:colId xmlns:a16="http://schemas.microsoft.com/office/drawing/2014/main" val="1359302706"/>
                    </a:ext>
                  </a:extLst>
                </a:gridCol>
                <a:gridCol w="609600">
                  <a:extLst>
                    <a:ext uri="{9D8B030D-6E8A-4147-A177-3AD203B41FA5}">
                      <a16:colId xmlns:a16="http://schemas.microsoft.com/office/drawing/2014/main" val="1746656637"/>
                    </a:ext>
                  </a:extLst>
                </a:gridCol>
                <a:gridCol w="685800">
                  <a:extLst>
                    <a:ext uri="{9D8B030D-6E8A-4147-A177-3AD203B41FA5}">
                      <a16:colId xmlns:a16="http://schemas.microsoft.com/office/drawing/2014/main" val="145486302"/>
                    </a:ext>
                  </a:extLst>
                </a:gridCol>
                <a:gridCol w="609600">
                  <a:extLst>
                    <a:ext uri="{9D8B030D-6E8A-4147-A177-3AD203B41FA5}">
                      <a16:colId xmlns:a16="http://schemas.microsoft.com/office/drawing/2014/main" val="1372522612"/>
                    </a:ext>
                  </a:extLst>
                </a:gridCol>
                <a:gridCol w="609600">
                  <a:extLst>
                    <a:ext uri="{9D8B030D-6E8A-4147-A177-3AD203B41FA5}">
                      <a16:colId xmlns:a16="http://schemas.microsoft.com/office/drawing/2014/main" val="2063018895"/>
                    </a:ext>
                  </a:extLst>
                </a:gridCol>
                <a:gridCol w="609600">
                  <a:extLst>
                    <a:ext uri="{9D8B030D-6E8A-4147-A177-3AD203B41FA5}">
                      <a16:colId xmlns:a16="http://schemas.microsoft.com/office/drawing/2014/main" val="1296171833"/>
                    </a:ext>
                  </a:extLst>
                </a:gridCol>
                <a:gridCol w="523221">
                  <a:extLst>
                    <a:ext uri="{9D8B030D-6E8A-4147-A177-3AD203B41FA5}">
                      <a16:colId xmlns:a16="http://schemas.microsoft.com/office/drawing/2014/main" val="2918938095"/>
                    </a:ext>
                  </a:extLst>
                </a:gridCol>
                <a:gridCol w="630397">
                  <a:extLst>
                    <a:ext uri="{9D8B030D-6E8A-4147-A177-3AD203B41FA5}">
                      <a16:colId xmlns:a16="http://schemas.microsoft.com/office/drawing/2014/main" val="3016759764"/>
                    </a:ext>
                  </a:extLst>
                </a:gridCol>
              </a:tblGrid>
              <a:tr h="190500">
                <a:tc>
                  <a:txBody>
                    <a:bodyPr/>
                    <a:lstStyle/>
                    <a:p>
                      <a:pPr algn="l"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Race/Ethnic profile for the FY24 1stSgt Promotion Board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675324"/>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Female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Total Female and 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14072689"/>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Con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Con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Con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4526632"/>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White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67%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237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159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67%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249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167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67%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227622"/>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Black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57%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53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47%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48%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2210856"/>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Hispanic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69%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85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56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66%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98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65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66%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5028593"/>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Asian/Pac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47%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48%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8941005"/>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Amer Ind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0660487"/>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Other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47%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2732553"/>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36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61%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424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264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62%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460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286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62%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1128399"/>
                  </a:ext>
                </a:extLst>
              </a:tr>
            </a:tbl>
          </a:graphicData>
        </a:graphic>
      </p:graphicFrame>
      <p:graphicFrame>
        <p:nvGraphicFramePr>
          <p:cNvPr id="16" name="Table 15">
            <a:extLst>
              <a:ext uri="{FF2B5EF4-FFF2-40B4-BE49-F238E27FC236}">
                <a16:creationId xmlns:a16="http://schemas.microsoft.com/office/drawing/2014/main" id="{C2CC6929-C477-ED90-A1BB-AE34D6131513}"/>
              </a:ext>
            </a:extLst>
          </p:cNvPr>
          <p:cNvGraphicFramePr>
            <a:graphicFrameLocks noGrp="1"/>
          </p:cNvGraphicFramePr>
          <p:nvPr/>
        </p:nvGraphicFramePr>
        <p:xfrm>
          <a:off x="6765324" y="1501140"/>
          <a:ext cx="2254752" cy="2005965"/>
        </p:xfrm>
        <a:graphic>
          <a:graphicData uri="http://schemas.openxmlformats.org/drawingml/2006/table">
            <a:tbl>
              <a:tblPr/>
              <a:tblGrid>
                <a:gridCol w="732508">
                  <a:extLst>
                    <a:ext uri="{9D8B030D-6E8A-4147-A177-3AD203B41FA5}">
                      <a16:colId xmlns:a16="http://schemas.microsoft.com/office/drawing/2014/main" val="3983877916"/>
                    </a:ext>
                  </a:extLst>
                </a:gridCol>
                <a:gridCol w="652390">
                  <a:extLst>
                    <a:ext uri="{9D8B030D-6E8A-4147-A177-3AD203B41FA5}">
                      <a16:colId xmlns:a16="http://schemas.microsoft.com/office/drawing/2014/main" val="2886487466"/>
                    </a:ext>
                  </a:extLst>
                </a:gridCol>
                <a:gridCol w="434927">
                  <a:extLst>
                    <a:ext uri="{9D8B030D-6E8A-4147-A177-3AD203B41FA5}">
                      <a16:colId xmlns:a16="http://schemas.microsoft.com/office/drawing/2014/main" val="109641533"/>
                    </a:ext>
                  </a:extLst>
                </a:gridCol>
                <a:gridCol w="434927">
                  <a:extLst>
                    <a:ext uri="{9D8B030D-6E8A-4147-A177-3AD203B41FA5}">
                      <a16:colId xmlns:a16="http://schemas.microsoft.com/office/drawing/2014/main" val="577587816"/>
                    </a:ext>
                  </a:extLst>
                </a:gridCol>
              </a:tblGrid>
              <a:tr h="190500">
                <a:tc gridSpan="4">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FY21-25 (5-Yr Avg) 1stSgt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9701464"/>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Female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1412850"/>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White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Times New Roman" panose="02020603050405020304" pitchFamily="18" charset="0"/>
                        </a:rPr>
                        <a:t>44%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42%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42%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2750450"/>
                  </a:ext>
                </a:extLst>
              </a:tr>
              <a:tr h="190500">
                <a:tc>
                  <a:txBody>
                    <a:bodyPr/>
                    <a:lstStyle/>
                    <a:p>
                      <a:pPr algn="l"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Black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Times New Roman" panose="02020603050405020304" pitchFamily="18" charset="0"/>
                        </a:rPr>
                        <a:t>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Times New Roman" panose="02020603050405020304" pitchFamily="18" charset="0"/>
                        </a:rPr>
                        <a:t>29%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28%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1192624"/>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Hispanic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32%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Times New Roman" panose="02020603050405020304" pitchFamily="18" charset="0"/>
                        </a:rPr>
                        <a:t>35%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34%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9049298"/>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Asia/Pac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33%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Times New Roman" panose="02020603050405020304" pitchFamily="18" charset="0"/>
                        </a:rPr>
                        <a:t>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27%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739484"/>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Amer Ind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Times New Roman" panose="02020603050405020304" pitchFamily="18" charset="0"/>
                        </a:rPr>
                        <a:t>16%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16%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72227"/>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Other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32%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Times New Roman" panose="02020603050405020304" pitchFamily="18" charset="0"/>
                        </a:rPr>
                        <a:t>29%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7259564"/>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34%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37%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Times New Roman" panose="02020603050405020304" pitchFamily="18" charset="0"/>
                        </a:rPr>
                        <a:t>37%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705684"/>
                  </a:ext>
                </a:extLst>
              </a:tr>
            </a:tbl>
          </a:graphicData>
        </a:graphic>
      </p:graphicFrame>
      <p:graphicFrame>
        <p:nvGraphicFramePr>
          <p:cNvPr id="5" name="Table 4">
            <a:extLst>
              <a:ext uri="{FF2B5EF4-FFF2-40B4-BE49-F238E27FC236}">
                <a16:creationId xmlns:a16="http://schemas.microsoft.com/office/drawing/2014/main" id="{EB2295BF-1A3D-EB12-7600-5C8D798C5921}"/>
              </a:ext>
            </a:extLst>
          </p:cNvPr>
          <p:cNvGraphicFramePr>
            <a:graphicFrameLocks noGrp="1"/>
          </p:cNvGraphicFramePr>
          <p:nvPr/>
        </p:nvGraphicFramePr>
        <p:xfrm>
          <a:off x="183648" y="6401740"/>
          <a:ext cx="3313221" cy="364118"/>
        </p:xfrm>
        <a:graphic>
          <a:graphicData uri="http://schemas.openxmlformats.org/drawingml/2006/table">
            <a:tbl>
              <a:tblPr>
                <a:tableStyleId>{5C22544A-7EE6-4342-B048-85BDC9FD1C3A}</a:tableStyleId>
              </a:tblPr>
              <a:tblGrid>
                <a:gridCol w="1104407">
                  <a:extLst>
                    <a:ext uri="{9D8B030D-6E8A-4147-A177-3AD203B41FA5}">
                      <a16:colId xmlns:a16="http://schemas.microsoft.com/office/drawing/2014/main" val="2177877381"/>
                    </a:ext>
                  </a:extLst>
                </a:gridCol>
                <a:gridCol w="1104407">
                  <a:extLst>
                    <a:ext uri="{9D8B030D-6E8A-4147-A177-3AD203B41FA5}">
                      <a16:colId xmlns:a16="http://schemas.microsoft.com/office/drawing/2014/main" val="2476590325"/>
                    </a:ext>
                  </a:extLst>
                </a:gridCol>
                <a:gridCol w="1104407">
                  <a:extLst>
                    <a:ext uri="{9D8B030D-6E8A-4147-A177-3AD203B41FA5}">
                      <a16:colId xmlns:a16="http://schemas.microsoft.com/office/drawing/2014/main" val="3498122815"/>
                    </a:ext>
                  </a:extLst>
                </a:gridCol>
              </a:tblGrid>
              <a:tr h="364118">
                <a:tc>
                  <a:txBody>
                    <a:bodyPr/>
                    <a:lstStyle/>
                    <a:p>
                      <a:pPr algn="ctr" fontAlgn="b"/>
                      <a:r>
                        <a:rPr lang="en-US" sz="1000" b="0" i="0" u="none" strike="noStrike" dirty="0">
                          <a:solidFill>
                            <a:srgbClr val="000000"/>
                          </a:solidFill>
                          <a:effectLst/>
                          <a:latin typeface="Times New Roman" panose="02020603050405020304" pitchFamily="18" charset="0"/>
                          <a:cs typeface="Times New Roman" panose="02020603050405020304" pitchFamily="18" charset="0"/>
                        </a:rPr>
                        <a:t> 1% ABOVE</a:t>
                      </a:r>
                    </a:p>
                  </a:txBody>
                  <a:tcPr marL="4100" marR="4100" marT="4100" marB="0" anchor="ctr">
                    <a:solidFill>
                      <a:schemeClr val="accent3">
                        <a:lumMod val="60000"/>
                        <a:lumOff val="40000"/>
                      </a:schemeClr>
                    </a:solidFill>
                  </a:tcPr>
                </a:tc>
                <a:tc>
                  <a:txBody>
                    <a:bodyPr/>
                    <a:lstStyle/>
                    <a:p>
                      <a:pPr algn="ctr" fontAlgn="b"/>
                      <a:r>
                        <a:rPr lang="en-US" sz="1000" b="0" i="0" u="none" strike="noStrike" dirty="0">
                          <a:solidFill>
                            <a:srgbClr val="000000"/>
                          </a:solidFill>
                          <a:effectLst/>
                          <a:latin typeface="Times New Roman" panose="02020603050405020304" pitchFamily="18" charset="0"/>
                          <a:cs typeface="Times New Roman" panose="02020603050405020304" pitchFamily="18" charset="0"/>
                        </a:rPr>
                        <a:t>1% BELOW</a:t>
                      </a:r>
                    </a:p>
                  </a:txBody>
                  <a:tcPr marL="4100" marR="4100" marT="4100" marB="0" anchor="ctr">
                    <a:solidFill>
                      <a:schemeClr val="accent2">
                        <a:lumMod val="40000"/>
                        <a:lumOff val="60000"/>
                      </a:schemeClr>
                    </a:solidFill>
                  </a:tcPr>
                </a:tc>
                <a:tc>
                  <a:txBody>
                    <a:bodyPr/>
                    <a:lstStyle/>
                    <a:p>
                      <a:pPr algn="ctr" fontAlgn="b"/>
                      <a:r>
                        <a:rPr lang="en-US" sz="1000" b="0" i="0" u="none" strike="noStrike" dirty="0">
                          <a:solidFill>
                            <a:srgbClr val="000000"/>
                          </a:solidFill>
                          <a:effectLst/>
                          <a:latin typeface="Times New Roman" panose="02020603050405020304" pitchFamily="18" charset="0"/>
                          <a:cs typeface="Times New Roman" panose="02020603050405020304" pitchFamily="18" charset="0"/>
                        </a:rPr>
                        <a:t>COMPARE</a:t>
                      </a:r>
                      <a:r>
                        <a:rPr lang="en-US" sz="1000" b="0" i="0" u="none" strike="noStrike" baseline="0" dirty="0">
                          <a:solidFill>
                            <a:srgbClr val="000000"/>
                          </a:solidFill>
                          <a:effectLst/>
                          <a:latin typeface="Times New Roman" panose="02020603050405020304" pitchFamily="18" charset="0"/>
                          <a:cs typeface="Times New Roman" panose="02020603050405020304" pitchFamily="18" charset="0"/>
                        </a:rPr>
                        <a:t>D TO 5 YEAR AVERAGE</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00" marR="4100" marT="4100" marB="0" anchor="ctr">
                    <a:noFill/>
                  </a:tcPr>
                </a:tc>
                <a:extLst>
                  <a:ext uri="{0D108BD9-81ED-4DB2-BD59-A6C34878D82A}">
                    <a16:rowId xmlns:a16="http://schemas.microsoft.com/office/drawing/2014/main" val="3550582341"/>
                  </a:ext>
                </a:extLst>
              </a:tr>
            </a:tbl>
          </a:graphicData>
        </a:graphic>
      </p:graphicFrame>
    </p:spTree>
    <p:extLst>
      <p:ext uri="{BB962C8B-B14F-4D97-AF65-F5344CB8AC3E}">
        <p14:creationId xmlns:p14="http://schemas.microsoft.com/office/powerpoint/2010/main" val="615329183"/>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74" y="9331"/>
            <a:ext cx="8402626" cy="1066800"/>
          </a:xfrm>
        </p:spPr>
        <p:txBody>
          <a:bodyPr/>
          <a:lstStyle/>
          <a:p>
            <a:r>
              <a:rPr lang="en-US" sz="4000" dirty="0">
                <a:latin typeface="Times New Roman" panose="02020603050405020304" pitchFamily="18" charset="0"/>
                <a:cs typeface="Times New Roman" panose="02020603050405020304" pitchFamily="18" charset="0"/>
              </a:rPr>
              <a:t>MSgt Statistics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9A49F6-E254-4843-B1FE-CF340D8B12BC}"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6" name="Table 5">
            <a:extLst>
              <a:ext uri="{FF2B5EF4-FFF2-40B4-BE49-F238E27FC236}">
                <a16:creationId xmlns:a16="http://schemas.microsoft.com/office/drawing/2014/main" id="{9C075DF5-2CE6-2213-ED13-0C46CF9BFD15}"/>
              </a:ext>
            </a:extLst>
          </p:cNvPr>
          <p:cNvGraphicFramePr>
            <a:graphicFrameLocks noGrp="1"/>
          </p:cNvGraphicFramePr>
          <p:nvPr/>
        </p:nvGraphicFramePr>
        <p:xfrm>
          <a:off x="183648" y="1501140"/>
          <a:ext cx="6303974" cy="2228850"/>
        </p:xfrm>
        <a:graphic>
          <a:graphicData uri="http://schemas.openxmlformats.org/drawingml/2006/table">
            <a:tbl>
              <a:tblPr/>
              <a:tblGrid>
                <a:gridCol w="817574">
                  <a:extLst>
                    <a:ext uri="{9D8B030D-6E8A-4147-A177-3AD203B41FA5}">
                      <a16:colId xmlns:a16="http://schemas.microsoft.com/office/drawing/2014/main" val="4130339416"/>
                    </a:ext>
                  </a:extLst>
                </a:gridCol>
                <a:gridCol w="609600">
                  <a:extLst>
                    <a:ext uri="{9D8B030D-6E8A-4147-A177-3AD203B41FA5}">
                      <a16:colId xmlns:a16="http://schemas.microsoft.com/office/drawing/2014/main" val="3168337918"/>
                    </a:ext>
                  </a:extLst>
                </a:gridCol>
                <a:gridCol w="609600">
                  <a:extLst>
                    <a:ext uri="{9D8B030D-6E8A-4147-A177-3AD203B41FA5}">
                      <a16:colId xmlns:a16="http://schemas.microsoft.com/office/drawing/2014/main" val="3261030571"/>
                    </a:ext>
                  </a:extLst>
                </a:gridCol>
                <a:gridCol w="609600">
                  <a:extLst>
                    <a:ext uri="{9D8B030D-6E8A-4147-A177-3AD203B41FA5}">
                      <a16:colId xmlns:a16="http://schemas.microsoft.com/office/drawing/2014/main" val="1750244817"/>
                    </a:ext>
                  </a:extLst>
                </a:gridCol>
                <a:gridCol w="609600">
                  <a:extLst>
                    <a:ext uri="{9D8B030D-6E8A-4147-A177-3AD203B41FA5}">
                      <a16:colId xmlns:a16="http://schemas.microsoft.com/office/drawing/2014/main" val="3330812019"/>
                    </a:ext>
                  </a:extLst>
                </a:gridCol>
                <a:gridCol w="609600">
                  <a:extLst>
                    <a:ext uri="{9D8B030D-6E8A-4147-A177-3AD203B41FA5}">
                      <a16:colId xmlns:a16="http://schemas.microsoft.com/office/drawing/2014/main" val="3167419847"/>
                    </a:ext>
                  </a:extLst>
                </a:gridCol>
                <a:gridCol w="609600">
                  <a:extLst>
                    <a:ext uri="{9D8B030D-6E8A-4147-A177-3AD203B41FA5}">
                      <a16:colId xmlns:a16="http://schemas.microsoft.com/office/drawing/2014/main" val="2516802130"/>
                    </a:ext>
                  </a:extLst>
                </a:gridCol>
                <a:gridCol w="609600">
                  <a:extLst>
                    <a:ext uri="{9D8B030D-6E8A-4147-A177-3AD203B41FA5}">
                      <a16:colId xmlns:a16="http://schemas.microsoft.com/office/drawing/2014/main" val="164796012"/>
                    </a:ext>
                  </a:extLst>
                </a:gridCol>
                <a:gridCol w="609600">
                  <a:extLst>
                    <a:ext uri="{9D8B030D-6E8A-4147-A177-3AD203B41FA5}">
                      <a16:colId xmlns:a16="http://schemas.microsoft.com/office/drawing/2014/main" val="2156438349"/>
                    </a:ext>
                  </a:extLst>
                </a:gridCol>
                <a:gridCol w="609600">
                  <a:extLst>
                    <a:ext uri="{9D8B030D-6E8A-4147-A177-3AD203B41FA5}">
                      <a16:colId xmlns:a16="http://schemas.microsoft.com/office/drawing/2014/main" val="3631273265"/>
                    </a:ext>
                  </a:extLst>
                </a:gridCol>
              </a:tblGrid>
              <a:tr h="190500">
                <a:tc>
                  <a:txBody>
                    <a:bodyPr/>
                    <a:lstStyle/>
                    <a:p>
                      <a:pPr algn="l"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Race/Ethnic profile for the FY25 MSgt Promotion Board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30986561"/>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Female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Total Female and 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78472698"/>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Con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Con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Con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8215843"/>
                  </a:ext>
                </a:extLst>
              </a:tr>
              <a:tr h="190500">
                <a:tc>
                  <a:txBody>
                    <a:bodyPr/>
                    <a:lstStyle/>
                    <a:p>
                      <a:pPr algn="l"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White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52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32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62%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998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557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56%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1050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589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56%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extLst>
                  <a:ext uri="{0D108BD9-81ED-4DB2-BD59-A6C34878D82A}">
                    <a16:rowId xmlns:a16="http://schemas.microsoft.com/office/drawing/2014/main" val="2772452116"/>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Black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16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52%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195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84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43%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226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44%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extLst>
                  <a:ext uri="{0D108BD9-81ED-4DB2-BD59-A6C34878D82A}">
                    <a16:rowId xmlns:a16="http://schemas.microsoft.com/office/drawing/2014/main" val="3088558426"/>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Hispanic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42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52%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301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151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343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173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extLst>
                  <a:ext uri="{0D108BD9-81ED-4DB2-BD59-A6C34878D82A}">
                    <a16:rowId xmlns:a16="http://schemas.microsoft.com/office/drawing/2014/main" val="1832335907"/>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Asian/Pac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33%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63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29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46%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69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45%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2563291"/>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Amer Ind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11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73%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77%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extLst>
                  <a:ext uri="{0D108BD9-81ED-4DB2-BD59-A6C34878D82A}">
                    <a16:rowId xmlns:a16="http://schemas.microsoft.com/office/drawing/2014/main" val="1070734059"/>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Other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9B8"/>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110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54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49%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120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58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48%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extLst>
                  <a:ext uri="{0D108BD9-81ED-4DB2-BD59-A6C34878D82A}">
                    <a16:rowId xmlns:a16="http://schemas.microsoft.com/office/drawing/2014/main" val="939568606"/>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143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78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55%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1678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883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53%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0" algn="r" defTabSz="914400" rtl="0" eaLnBrk="1" fontAlgn="b" latinLnBrk="0" hangingPunct="1"/>
                      <a:r>
                        <a:rPr lang="en-US" sz="1400" b="0" i="0" u="none" strike="noStrike" kern="1200">
                          <a:solidFill>
                            <a:srgbClr val="000000"/>
                          </a:solidFill>
                          <a:effectLst/>
                          <a:latin typeface="Times New Roman" panose="02020603050405020304" pitchFamily="18" charset="0"/>
                          <a:ea typeface="+mn-ea"/>
                          <a:cs typeface="+mn-cs"/>
                        </a:rPr>
                        <a:t>1821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961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mn-cs"/>
                        </a:rPr>
                        <a:t>53%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extLst>
                  <a:ext uri="{0D108BD9-81ED-4DB2-BD59-A6C34878D82A}">
                    <a16:rowId xmlns:a16="http://schemas.microsoft.com/office/drawing/2014/main" val="4144530978"/>
                  </a:ext>
                </a:extLst>
              </a:tr>
            </a:tbl>
          </a:graphicData>
        </a:graphic>
      </p:graphicFrame>
      <p:graphicFrame>
        <p:nvGraphicFramePr>
          <p:cNvPr id="10" name="Table 9">
            <a:extLst>
              <a:ext uri="{FF2B5EF4-FFF2-40B4-BE49-F238E27FC236}">
                <a16:creationId xmlns:a16="http://schemas.microsoft.com/office/drawing/2014/main" id="{A45BB81E-0CCA-84B7-56EB-8A89B351D2AF}"/>
              </a:ext>
            </a:extLst>
          </p:cNvPr>
          <p:cNvGraphicFramePr>
            <a:graphicFrameLocks noGrp="1"/>
          </p:cNvGraphicFramePr>
          <p:nvPr/>
        </p:nvGraphicFramePr>
        <p:xfrm>
          <a:off x="183648" y="3951440"/>
          <a:ext cx="6303970" cy="2228850"/>
        </p:xfrm>
        <a:graphic>
          <a:graphicData uri="http://schemas.openxmlformats.org/drawingml/2006/table">
            <a:tbl>
              <a:tblPr/>
              <a:tblGrid>
                <a:gridCol w="838200">
                  <a:extLst>
                    <a:ext uri="{9D8B030D-6E8A-4147-A177-3AD203B41FA5}">
                      <a16:colId xmlns:a16="http://schemas.microsoft.com/office/drawing/2014/main" val="3809695049"/>
                    </a:ext>
                  </a:extLst>
                </a:gridCol>
                <a:gridCol w="578352">
                  <a:extLst>
                    <a:ext uri="{9D8B030D-6E8A-4147-A177-3AD203B41FA5}">
                      <a16:colId xmlns:a16="http://schemas.microsoft.com/office/drawing/2014/main" val="609209560"/>
                    </a:ext>
                  </a:extLst>
                </a:gridCol>
                <a:gridCol w="609600">
                  <a:extLst>
                    <a:ext uri="{9D8B030D-6E8A-4147-A177-3AD203B41FA5}">
                      <a16:colId xmlns:a16="http://schemas.microsoft.com/office/drawing/2014/main" val="1359302706"/>
                    </a:ext>
                  </a:extLst>
                </a:gridCol>
                <a:gridCol w="609600">
                  <a:extLst>
                    <a:ext uri="{9D8B030D-6E8A-4147-A177-3AD203B41FA5}">
                      <a16:colId xmlns:a16="http://schemas.microsoft.com/office/drawing/2014/main" val="1746656637"/>
                    </a:ext>
                  </a:extLst>
                </a:gridCol>
                <a:gridCol w="685800">
                  <a:extLst>
                    <a:ext uri="{9D8B030D-6E8A-4147-A177-3AD203B41FA5}">
                      <a16:colId xmlns:a16="http://schemas.microsoft.com/office/drawing/2014/main" val="145486302"/>
                    </a:ext>
                  </a:extLst>
                </a:gridCol>
                <a:gridCol w="609600">
                  <a:extLst>
                    <a:ext uri="{9D8B030D-6E8A-4147-A177-3AD203B41FA5}">
                      <a16:colId xmlns:a16="http://schemas.microsoft.com/office/drawing/2014/main" val="1372522612"/>
                    </a:ext>
                  </a:extLst>
                </a:gridCol>
                <a:gridCol w="609600">
                  <a:extLst>
                    <a:ext uri="{9D8B030D-6E8A-4147-A177-3AD203B41FA5}">
                      <a16:colId xmlns:a16="http://schemas.microsoft.com/office/drawing/2014/main" val="2063018895"/>
                    </a:ext>
                  </a:extLst>
                </a:gridCol>
                <a:gridCol w="609600">
                  <a:extLst>
                    <a:ext uri="{9D8B030D-6E8A-4147-A177-3AD203B41FA5}">
                      <a16:colId xmlns:a16="http://schemas.microsoft.com/office/drawing/2014/main" val="1296171833"/>
                    </a:ext>
                  </a:extLst>
                </a:gridCol>
                <a:gridCol w="523221">
                  <a:extLst>
                    <a:ext uri="{9D8B030D-6E8A-4147-A177-3AD203B41FA5}">
                      <a16:colId xmlns:a16="http://schemas.microsoft.com/office/drawing/2014/main" val="2918938095"/>
                    </a:ext>
                  </a:extLst>
                </a:gridCol>
                <a:gridCol w="630397">
                  <a:extLst>
                    <a:ext uri="{9D8B030D-6E8A-4147-A177-3AD203B41FA5}">
                      <a16:colId xmlns:a16="http://schemas.microsoft.com/office/drawing/2014/main" val="3016759764"/>
                    </a:ext>
                  </a:extLst>
                </a:gridCol>
              </a:tblGrid>
              <a:tr h="190500">
                <a:tc>
                  <a:txBody>
                    <a:bodyPr/>
                    <a:lstStyle/>
                    <a:p>
                      <a:pPr algn="l"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Race/Ethnic profile for the FY24 MSgt Promotion Board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675324"/>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Female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Total Female and 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14072689"/>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Con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Con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Con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4526632"/>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White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Times New Roman" panose="02020603050405020304" pitchFamily="18" charset="0"/>
                        </a:rPr>
                        <a:t>41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54%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1092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rPr>
                        <a:t>573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52%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rPr>
                        <a:t>1133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rPr>
                        <a:t>595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53%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227622"/>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Black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35%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201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93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46%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rPr>
                        <a:t>227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rPr>
                        <a:t>102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45%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2210856"/>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Hispanic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42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rPr>
                        <a:t>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48%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rPr>
                        <a:t>282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134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48%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324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rPr>
                        <a:t>154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48%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5028593"/>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Asian/Pac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11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rPr>
                        <a:t>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64%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rPr>
                        <a:t>68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32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47%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79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39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49%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8941005"/>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Amer Ind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rPr>
                        <a:t>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33%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33%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0660487"/>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Other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rPr>
                        <a:t>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46%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rPr>
                        <a:t>116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rPr>
                        <a:t>49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42%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129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55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43%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2732553"/>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133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rPr>
                        <a:t>64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48%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rPr>
                        <a:t>1771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rPr>
                        <a:t>885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Times New Roman" panose="02020603050405020304" pitchFamily="18" charset="0"/>
                        </a:rPr>
                        <a:t>1904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949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rgbClr val="000000"/>
                          </a:solidFill>
                          <a:effectLst/>
                          <a:latin typeface="Times New Roman" panose="02020603050405020304" pitchFamily="18" charset="0"/>
                        </a:rPr>
                        <a:t>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1128399"/>
                  </a:ext>
                </a:extLst>
              </a:tr>
            </a:tbl>
          </a:graphicData>
        </a:graphic>
      </p:graphicFrame>
      <p:graphicFrame>
        <p:nvGraphicFramePr>
          <p:cNvPr id="16" name="Table 15">
            <a:extLst>
              <a:ext uri="{FF2B5EF4-FFF2-40B4-BE49-F238E27FC236}">
                <a16:creationId xmlns:a16="http://schemas.microsoft.com/office/drawing/2014/main" id="{C2CC6929-C477-ED90-A1BB-AE34D6131513}"/>
              </a:ext>
            </a:extLst>
          </p:cNvPr>
          <p:cNvGraphicFramePr>
            <a:graphicFrameLocks noGrp="1"/>
          </p:cNvGraphicFramePr>
          <p:nvPr/>
        </p:nvGraphicFramePr>
        <p:xfrm>
          <a:off x="6765324" y="1501140"/>
          <a:ext cx="2254752" cy="2005965"/>
        </p:xfrm>
        <a:graphic>
          <a:graphicData uri="http://schemas.openxmlformats.org/drawingml/2006/table">
            <a:tbl>
              <a:tblPr/>
              <a:tblGrid>
                <a:gridCol w="732508">
                  <a:extLst>
                    <a:ext uri="{9D8B030D-6E8A-4147-A177-3AD203B41FA5}">
                      <a16:colId xmlns:a16="http://schemas.microsoft.com/office/drawing/2014/main" val="3983877916"/>
                    </a:ext>
                  </a:extLst>
                </a:gridCol>
                <a:gridCol w="652390">
                  <a:extLst>
                    <a:ext uri="{9D8B030D-6E8A-4147-A177-3AD203B41FA5}">
                      <a16:colId xmlns:a16="http://schemas.microsoft.com/office/drawing/2014/main" val="2886487466"/>
                    </a:ext>
                  </a:extLst>
                </a:gridCol>
                <a:gridCol w="434927">
                  <a:extLst>
                    <a:ext uri="{9D8B030D-6E8A-4147-A177-3AD203B41FA5}">
                      <a16:colId xmlns:a16="http://schemas.microsoft.com/office/drawing/2014/main" val="109641533"/>
                    </a:ext>
                  </a:extLst>
                </a:gridCol>
                <a:gridCol w="434927">
                  <a:extLst>
                    <a:ext uri="{9D8B030D-6E8A-4147-A177-3AD203B41FA5}">
                      <a16:colId xmlns:a16="http://schemas.microsoft.com/office/drawing/2014/main" val="577587816"/>
                    </a:ext>
                  </a:extLst>
                </a:gridCol>
              </a:tblGrid>
              <a:tr h="190500">
                <a:tc gridSpan="4">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FY21-25 (5-Yr Avg) MSgt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9701464"/>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Female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1412850"/>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White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55%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51%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52%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2750450"/>
                  </a:ext>
                </a:extLst>
              </a:tr>
              <a:tr h="190500">
                <a:tc>
                  <a:txBody>
                    <a:bodyPr/>
                    <a:lstStyle/>
                    <a:p>
                      <a:pPr algn="l"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Black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45%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45%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1192624"/>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Hispanic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49%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51%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51%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9049298"/>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Asia/Pac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53%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44%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45%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739484"/>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Amer Ind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67%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45%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46%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72227"/>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Other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53%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46%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47%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7259564"/>
                  </a:ext>
                </a:extLst>
              </a:tr>
              <a:tr h="190500">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52%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Times New Roman" panose="02020603050405020304" pitchFamily="18" charset="0"/>
                        </a:rPr>
                        <a:t>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Times New Roman" panose="02020603050405020304" pitchFamily="18" charset="0"/>
                        </a:rPr>
                        <a:t>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705684"/>
                  </a:ext>
                </a:extLst>
              </a:tr>
            </a:tbl>
          </a:graphicData>
        </a:graphic>
      </p:graphicFrame>
      <p:graphicFrame>
        <p:nvGraphicFramePr>
          <p:cNvPr id="3" name="Table 2">
            <a:extLst>
              <a:ext uri="{FF2B5EF4-FFF2-40B4-BE49-F238E27FC236}">
                <a16:creationId xmlns:a16="http://schemas.microsoft.com/office/drawing/2014/main" id="{1E486A18-D241-E850-D410-9F17E54824D2}"/>
              </a:ext>
            </a:extLst>
          </p:cNvPr>
          <p:cNvGraphicFramePr>
            <a:graphicFrameLocks noGrp="1"/>
          </p:cNvGraphicFramePr>
          <p:nvPr/>
        </p:nvGraphicFramePr>
        <p:xfrm>
          <a:off x="183648" y="6401740"/>
          <a:ext cx="3313221" cy="364118"/>
        </p:xfrm>
        <a:graphic>
          <a:graphicData uri="http://schemas.openxmlformats.org/drawingml/2006/table">
            <a:tbl>
              <a:tblPr>
                <a:tableStyleId>{5C22544A-7EE6-4342-B048-85BDC9FD1C3A}</a:tableStyleId>
              </a:tblPr>
              <a:tblGrid>
                <a:gridCol w="1104407">
                  <a:extLst>
                    <a:ext uri="{9D8B030D-6E8A-4147-A177-3AD203B41FA5}">
                      <a16:colId xmlns:a16="http://schemas.microsoft.com/office/drawing/2014/main" val="2177877381"/>
                    </a:ext>
                  </a:extLst>
                </a:gridCol>
                <a:gridCol w="1104407">
                  <a:extLst>
                    <a:ext uri="{9D8B030D-6E8A-4147-A177-3AD203B41FA5}">
                      <a16:colId xmlns:a16="http://schemas.microsoft.com/office/drawing/2014/main" val="2476590325"/>
                    </a:ext>
                  </a:extLst>
                </a:gridCol>
                <a:gridCol w="1104407">
                  <a:extLst>
                    <a:ext uri="{9D8B030D-6E8A-4147-A177-3AD203B41FA5}">
                      <a16:colId xmlns:a16="http://schemas.microsoft.com/office/drawing/2014/main" val="3498122815"/>
                    </a:ext>
                  </a:extLst>
                </a:gridCol>
              </a:tblGrid>
              <a:tr h="364118">
                <a:tc>
                  <a:txBody>
                    <a:bodyPr/>
                    <a:lstStyle/>
                    <a:p>
                      <a:pPr algn="ctr" fontAlgn="b"/>
                      <a:r>
                        <a:rPr lang="en-US" sz="1000" b="0" i="0" u="none" strike="noStrike" dirty="0">
                          <a:solidFill>
                            <a:srgbClr val="000000"/>
                          </a:solidFill>
                          <a:effectLst/>
                          <a:latin typeface="Times New Roman" panose="02020603050405020304" pitchFamily="18" charset="0"/>
                          <a:cs typeface="Times New Roman" panose="02020603050405020304" pitchFamily="18" charset="0"/>
                        </a:rPr>
                        <a:t> 1% ABOVE</a:t>
                      </a:r>
                    </a:p>
                  </a:txBody>
                  <a:tcPr marL="4100" marR="4100" marT="4100" marB="0" anchor="ctr">
                    <a:solidFill>
                      <a:schemeClr val="accent3">
                        <a:lumMod val="60000"/>
                        <a:lumOff val="40000"/>
                      </a:schemeClr>
                    </a:solidFill>
                  </a:tcPr>
                </a:tc>
                <a:tc>
                  <a:txBody>
                    <a:bodyPr/>
                    <a:lstStyle/>
                    <a:p>
                      <a:pPr algn="ctr" fontAlgn="b"/>
                      <a:r>
                        <a:rPr lang="en-US" sz="1000" b="0" i="0" u="none" strike="noStrike" dirty="0">
                          <a:solidFill>
                            <a:srgbClr val="000000"/>
                          </a:solidFill>
                          <a:effectLst/>
                          <a:latin typeface="Times New Roman" panose="02020603050405020304" pitchFamily="18" charset="0"/>
                          <a:cs typeface="Times New Roman" panose="02020603050405020304" pitchFamily="18" charset="0"/>
                        </a:rPr>
                        <a:t>1% BELOW</a:t>
                      </a:r>
                    </a:p>
                  </a:txBody>
                  <a:tcPr marL="4100" marR="4100" marT="4100" marB="0" anchor="ctr">
                    <a:solidFill>
                      <a:schemeClr val="accent2">
                        <a:lumMod val="40000"/>
                        <a:lumOff val="60000"/>
                      </a:schemeClr>
                    </a:solidFill>
                  </a:tcPr>
                </a:tc>
                <a:tc>
                  <a:txBody>
                    <a:bodyPr/>
                    <a:lstStyle/>
                    <a:p>
                      <a:pPr algn="ctr" fontAlgn="b"/>
                      <a:r>
                        <a:rPr lang="en-US" sz="1000" b="0" i="0" u="none" strike="noStrike" dirty="0">
                          <a:solidFill>
                            <a:srgbClr val="000000"/>
                          </a:solidFill>
                          <a:effectLst/>
                          <a:latin typeface="Times New Roman" panose="02020603050405020304" pitchFamily="18" charset="0"/>
                          <a:cs typeface="Times New Roman" panose="02020603050405020304" pitchFamily="18" charset="0"/>
                        </a:rPr>
                        <a:t>COMPARE</a:t>
                      </a:r>
                      <a:r>
                        <a:rPr lang="en-US" sz="1000" b="0" i="0" u="none" strike="noStrike" baseline="0" dirty="0">
                          <a:solidFill>
                            <a:srgbClr val="000000"/>
                          </a:solidFill>
                          <a:effectLst/>
                          <a:latin typeface="Times New Roman" panose="02020603050405020304" pitchFamily="18" charset="0"/>
                          <a:cs typeface="Times New Roman" panose="02020603050405020304" pitchFamily="18" charset="0"/>
                        </a:rPr>
                        <a:t>D TO 5 YEAR AVERAGE</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100" marR="4100" marT="4100" marB="0" anchor="ctr">
                    <a:noFill/>
                  </a:tcPr>
                </a:tc>
                <a:extLst>
                  <a:ext uri="{0D108BD9-81ED-4DB2-BD59-A6C34878D82A}">
                    <a16:rowId xmlns:a16="http://schemas.microsoft.com/office/drawing/2014/main" val="3550582341"/>
                  </a:ext>
                </a:extLst>
              </a:tr>
            </a:tbl>
          </a:graphicData>
        </a:graphic>
      </p:graphicFrame>
    </p:spTree>
    <p:extLst>
      <p:ext uri="{BB962C8B-B14F-4D97-AF65-F5344CB8AC3E}">
        <p14:creationId xmlns:p14="http://schemas.microsoft.com/office/powerpoint/2010/main" val="3135991762"/>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74" y="9331"/>
            <a:ext cx="8402626" cy="1066800"/>
          </a:xfrm>
        </p:spPr>
        <p:txBody>
          <a:bodyPr/>
          <a:lstStyle/>
          <a:p>
            <a:r>
              <a:rPr lang="en-US" sz="4000" dirty="0">
                <a:latin typeface="Times New Roman" panose="02020603050405020304" pitchFamily="18" charset="0"/>
                <a:cs typeface="Times New Roman" panose="02020603050405020304" pitchFamily="18" charset="0"/>
              </a:rPr>
              <a:t>Alternate Selections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9A49F6-E254-4843-B1FE-CF340D8B12BC}"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Content Placeholder 2">
            <a:extLst>
              <a:ext uri="{FF2B5EF4-FFF2-40B4-BE49-F238E27FC236}">
                <a16:creationId xmlns:a16="http://schemas.microsoft.com/office/drawing/2014/main" id="{8B7F2899-7720-E496-BDA8-CE5A8C9598ED}"/>
              </a:ext>
            </a:extLst>
          </p:cNvPr>
          <p:cNvSpPr>
            <a:spLocks noGrp="1"/>
          </p:cNvSpPr>
          <p:nvPr>
            <p:ph idx="1"/>
          </p:nvPr>
        </p:nvSpPr>
        <p:spPr>
          <a:xfrm>
            <a:off x="152399" y="1158875"/>
            <a:ext cx="8620913" cy="5562600"/>
          </a:xfrm>
        </p:spPr>
        <p:txBody>
          <a:bodyPr>
            <a:noAutofit/>
          </a:bodyPr>
          <a:lstStyle/>
          <a:p>
            <a:r>
              <a:rPr lang="en-US" sz="1600" dirty="0">
                <a:latin typeface="Times New Roman" panose="02020603050405020304" pitchFamily="18" charset="0"/>
                <a:cs typeface="Times New Roman" panose="02020603050405020304" pitchFamily="18" charset="0"/>
              </a:rPr>
              <a:t>FY24 Alternate Selection Rates</a:t>
            </a:r>
          </a:p>
          <a:p>
            <a:pPr lvl="1">
              <a:defRPr/>
            </a:pPr>
            <a:r>
              <a:rPr lang="en-US" sz="1600" dirty="0">
                <a:latin typeface="Times New Roman" panose="02020603050405020304" pitchFamily="18" charset="0"/>
                <a:cs typeface="Times New Roman" panose="02020603050405020304" pitchFamily="18" charset="0"/>
              </a:rPr>
              <a:t>21 Marines activated prior to the board convening</a:t>
            </a:r>
          </a:p>
          <a:p>
            <a:pPr lvl="1">
              <a:defRPr/>
            </a:pPr>
            <a:r>
              <a:rPr lang="en-US" sz="1600" dirty="0">
                <a:latin typeface="Times New Roman" panose="02020603050405020304" pitchFamily="18" charset="0"/>
                <a:cs typeface="Times New Roman" panose="02020603050405020304" pitchFamily="18" charset="0"/>
              </a:rPr>
              <a:t>52 still in service and not activated</a:t>
            </a:r>
          </a:p>
          <a:p>
            <a:pPr lvl="2">
              <a:defRPr/>
            </a:pPr>
            <a:r>
              <a:rPr lang="en-US" sz="1600" dirty="0">
                <a:latin typeface="Times New Roman" panose="02020603050405020304" pitchFamily="18" charset="0"/>
                <a:cs typeface="Times New Roman" panose="02020603050405020304" pitchFamily="18" charset="0"/>
              </a:rPr>
              <a:t>Selected as primaries: 42/52 (81%)</a:t>
            </a:r>
          </a:p>
          <a:p>
            <a:pPr lvl="2">
              <a:defRPr/>
            </a:pPr>
            <a:r>
              <a:rPr lang="en-US" sz="1600" dirty="0">
                <a:latin typeface="Times New Roman" panose="02020603050405020304" pitchFamily="18" charset="0"/>
                <a:cs typeface="Times New Roman" panose="02020603050405020304" pitchFamily="18" charset="0"/>
              </a:rPr>
              <a:t>Selected as alternates again: 2/52 (4%)</a:t>
            </a:r>
          </a:p>
          <a:p>
            <a:pPr lvl="2">
              <a:defRPr/>
            </a:pPr>
            <a:r>
              <a:rPr lang="en-US" sz="1600" dirty="0">
                <a:latin typeface="Times New Roman" panose="02020603050405020304" pitchFamily="18" charset="0"/>
                <a:cs typeface="Times New Roman" panose="02020603050405020304" pitchFamily="18" charset="0"/>
              </a:rPr>
              <a:t>Not selected: 8/52 (15%)</a:t>
            </a:r>
          </a:p>
          <a:p>
            <a:r>
              <a:rPr lang="en-US" sz="1600" dirty="0">
                <a:latin typeface="Times New Roman" panose="02020603050405020304" pitchFamily="18" charset="0"/>
                <a:cs typeface="Times New Roman" panose="02020603050405020304" pitchFamily="18" charset="0"/>
              </a:rPr>
              <a:t>Total FY25 Alternates selected: 83 </a:t>
            </a:r>
          </a:p>
          <a:p>
            <a:pPr lvl="1"/>
            <a:r>
              <a:rPr lang="en-US" sz="1600" dirty="0">
                <a:latin typeface="Times New Roman" panose="02020603050405020304" pitchFamily="18" charset="0"/>
                <a:cs typeface="Times New Roman" panose="02020603050405020304" pitchFamily="18" charset="0"/>
              </a:rPr>
              <a:t> 51 MOS’</a:t>
            </a:r>
          </a:p>
          <a:p>
            <a:pPr lvl="1">
              <a:defRPr/>
            </a:pPr>
            <a:r>
              <a:rPr lang="en-US" altLang="en-US" sz="1600" dirty="0">
                <a:latin typeface="Times New Roman" panose="02020603050405020304" pitchFamily="18" charset="0"/>
                <a:cs typeface="Times New Roman" panose="02020603050405020304" pitchFamily="18" charset="0"/>
                <a:sym typeface="Wingdings" pitchFamily="2" charset="2"/>
              </a:rPr>
              <a:t>Zone Breakdown</a:t>
            </a:r>
          </a:p>
          <a:p>
            <a:pPr lvl="2">
              <a:defRPr/>
            </a:pPr>
            <a:r>
              <a:rPr lang="en-US" altLang="en-US" sz="1600" dirty="0">
                <a:latin typeface="Times New Roman" panose="02020603050405020304" pitchFamily="18" charset="0"/>
                <a:cs typeface="Times New Roman" panose="02020603050405020304" pitchFamily="18" charset="0"/>
                <a:sym typeface="Wingdings" pitchFamily="2" charset="2"/>
              </a:rPr>
              <a:t>AZ: 31 (37%)</a:t>
            </a:r>
          </a:p>
          <a:p>
            <a:pPr lvl="2">
              <a:defRPr/>
            </a:pPr>
            <a:r>
              <a:rPr lang="en-US" altLang="en-US" sz="1600" dirty="0" err="1">
                <a:latin typeface="Times New Roman" panose="02020603050405020304" pitchFamily="18" charset="0"/>
                <a:cs typeface="Times New Roman" panose="02020603050405020304" pitchFamily="18" charset="0"/>
                <a:sym typeface="Wingdings" pitchFamily="2" charset="2"/>
              </a:rPr>
              <a:t>IZ</a:t>
            </a:r>
            <a:r>
              <a:rPr lang="en-US" altLang="en-US" sz="1600" dirty="0">
                <a:latin typeface="Times New Roman" panose="02020603050405020304" pitchFamily="18" charset="0"/>
                <a:cs typeface="Times New Roman" panose="02020603050405020304" pitchFamily="18" charset="0"/>
                <a:sym typeface="Wingdings" pitchFamily="2" charset="2"/>
              </a:rPr>
              <a:t>: 51 (62%)</a:t>
            </a:r>
          </a:p>
          <a:p>
            <a:pPr lvl="2">
              <a:defRPr/>
            </a:pPr>
            <a:r>
              <a:rPr lang="en-US" altLang="en-US" sz="1600" dirty="0">
                <a:latin typeface="Times New Roman" panose="02020603050405020304" pitchFamily="18" charset="0"/>
                <a:cs typeface="Times New Roman" panose="02020603050405020304" pitchFamily="18" charset="0"/>
                <a:sym typeface="Wingdings" pitchFamily="2" charset="2"/>
              </a:rPr>
              <a:t>BZ: 1 (1%)</a:t>
            </a:r>
            <a:endParaRPr lang="en-US" sz="16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38BF66F-04FE-316D-F1AE-885A4CD30451}"/>
              </a:ext>
            </a:extLst>
          </p:cNvPr>
          <p:cNvSpPr txBox="1"/>
          <p:nvPr/>
        </p:nvSpPr>
        <p:spPr>
          <a:xfrm>
            <a:off x="212557" y="6538912"/>
            <a:ext cx="8718885" cy="24622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“PULLED VERBATIM FROM BOARD MEMBER COMPLETED CAREER COUNSELOR SURVEYS”</a:t>
            </a:r>
            <a:endParaRPr kumimoji="0" lang="en-US"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12235593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89F35C4-020D-162C-E28E-54EA7EDBD6CE}"/>
              </a:ext>
            </a:extLst>
          </p:cNvPr>
          <p:cNvSpPr>
            <a:spLocks noGrp="1" noChangeArrowheads="1"/>
          </p:cNvSpPr>
          <p:nvPr>
            <p:ph type="title"/>
          </p:nvPr>
        </p:nvSpPr>
        <p:spPr>
          <a:xfrm>
            <a:off x="1066799" y="0"/>
            <a:ext cx="7706513" cy="1066800"/>
          </a:xfrm>
        </p:spPr>
        <p:txBody>
          <a:bodyPr/>
          <a:lstStyle/>
          <a:p>
            <a:r>
              <a:rPr lang="en-US" altLang="en-US" sz="3600" dirty="0">
                <a:latin typeface="Times New Roman" panose="02020603050405020304" pitchFamily="18" charset="0"/>
                <a:cs typeface="Times New Roman" panose="02020603050405020304" pitchFamily="18" charset="0"/>
              </a:rPr>
              <a:t>MMBP-11 Responsibilities</a:t>
            </a:r>
          </a:p>
        </p:txBody>
      </p:sp>
      <p:sp>
        <p:nvSpPr>
          <p:cNvPr id="4099" name="Rectangle 6">
            <a:extLst>
              <a:ext uri="{FF2B5EF4-FFF2-40B4-BE49-F238E27FC236}">
                <a16:creationId xmlns:a16="http://schemas.microsoft.com/office/drawing/2014/main" id="{1F3CA467-D60D-F817-A61F-59D272866795}"/>
              </a:ext>
            </a:extLst>
          </p:cNvPr>
          <p:cNvSpPr>
            <a:spLocks noGrp="1" noChangeArrowheads="1"/>
          </p:cNvSpPr>
          <p:nvPr>
            <p:ph idx="1"/>
          </p:nvPr>
        </p:nvSpPr>
        <p:spPr>
          <a:xfrm>
            <a:off x="155448" y="1143000"/>
            <a:ext cx="8229600" cy="4876800"/>
          </a:xfrm>
        </p:spPr>
        <p:txBody>
          <a:bodyPr vert="horz" lIns="91440" tIns="45720" rIns="91440" bIns="45720" rtlCol="0" anchor="t">
            <a:normAutofit fontScale="92500" lnSpcReduction="10000"/>
          </a:bodyPr>
          <a:lstStyle/>
          <a:p>
            <a:pPr>
              <a:lnSpc>
                <a:spcPct val="120000"/>
              </a:lnSpc>
              <a:spcBef>
                <a:spcPts val="300"/>
              </a:spcBef>
              <a:defRPr/>
            </a:pPr>
            <a:r>
              <a:rPr lang="en-US" sz="1400" dirty="0">
                <a:latin typeface="Times New Roman"/>
                <a:cs typeface="Times New Roman"/>
              </a:rPr>
              <a:t>Convene/Administer (5) SNCO (Regular and Reserve) Selection Boards per year:</a:t>
            </a:r>
          </a:p>
          <a:p>
            <a:pPr marL="0" indent="0">
              <a:lnSpc>
                <a:spcPct val="120000"/>
              </a:lnSpc>
              <a:spcBef>
                <a:spcPts val="300"/>
              </a:spcBef>
              <a:buNone/>
              <a:defRPr/>
            </a:pPr>
            <a:r>
              <a:rPr lang="en-US" sz="1400" dirty="0">
                <a:latin typeface="Times New Roman"/>
                <a:cs typeface="Times New Roman"/>
              </a:rPr>
              <a:t>      FY25 Schedule</a:t>
            </a:r>
          </a:p>
          <a:p>
            <a:pPr marL="640080" indent="-285750">
              <a:lnSpc>
                <a:spcPct val="120000"/>
              </a:lnSpc>
              <a:spcBef>
                <a:spcPts val="300"/>
              </a:spcBef>
              <a:spcAft>
                <a:spcPts val="500"/>
              </a:spcAft>
              <a:defRPr/>
            </a:pPr>
            <a:r>
              <a:rPr lang="en-US" sz="1400" dirty="0">
                <a:latin typeface="Times New Roman"/>
                <a:cs typeface="Times New Roman"/>
              </a:rPr>
              <a:t> MSgt-SgtMaj - 15 Oct 24 (8 </a:t>
            </a:r>
            <a:r>
              <a:rPr lang="en-US" sz="1400" dirty="0" err="1">
                <a:latin typeface="Times New Roman"/>
                <a:cs typeface="Times New Roman"/>
              </a:rPr>
              <a:t>wks</a:t>
            </a:r>
            <a:r>
              <a:rPr lang="en-US" sz="1400" dirty="0">
                <a:latin typeface="Times New Roman"/>
                <a:cs typeface="Times New Roman"/>
              </a:rPr>
              <a:t>)</a:t>
            </a:r>
          </a:p>
          <a:p>
            <a:pPr marL="640080" indent="-285750">
              <a:lnSpc>
                <a:spcPct val="120000"/>
              </a:lnSpc>
              <a:spcBef>
                <a:spcPts val="300"/>
              </a:spcBef>
              <a:spcAft>
                <a:spcPts val="500"/>
              </a:spcAft>
              <a:defRPr/>
            </a:pPr>
            <a:r>
              <a:rPr lang="en-US" sz="1400" dirty="0">
                <a:latin typeface="Times New Roman"/>
                <a:ea typeface="+mn-lt"/>
                <a:cs typeface="Times New Roman"/>
              </a:rPr>
              <a:t>GySgt – 14 Jan 25 (8 </a:t>
            </a:r>
            <a:r>
              <a:rPr lang="en-US" sz="1400" dirty="0" err="1">
                <a:latin typeface="Times New Roman"/>
                <a:ea typeface="+mn-lt"/>
                <a:cs typeface="Times New Roman"/>
              </a:rPr>
              <a:t>wks</a:t>
            </a:r>
            <a:r>
              <a:rPr lang="en-US" sz="1400" dirty="0">
                <a:latin typeface="Times New Roman"/>
                <a:ea typeface="+mn-lt"/>
                <a:cs typeface="Times New Roman"/>
              </a:rPr>
              <a:t>)</a:t>
            </a:r>
            <a:endParaRPr lang="en-US" sz="1400" dirty="0">
              <a:latin typeface="Times New Roman"/>
              <a:cs typeface="Times New Roman"/>
            </a:endParaRPr>
          </a:p>
          <a:p>
            <a:pPr marL="640080" indent="-285750">
              <a:lnSpc>
                <a:spcPct val="120000"/>
              </a:lnSpc>
              <a:spcBef>
                <a:spcPts val="300"/>
              </a:spcBef>
              <a:spcAft>
                <a:spcPts val="500"/>
              </a:spcAft>
              <a:defRPr/>
            </a:pPr>
            <a:r>
              <a:rPr lang="en-US" sz="1400" dirty="0">
                <a:latin typeface="Times New Roman"/>
                <a:cs typeface="Times New Roman"/>
              </a:rPr>
              <a:t>AR SNCO – 4 Feb 25 (10 days)</a:t>
            </a:r>
          </a:p>
          <a:p>
            <a:pPr marL="640080" indent="-285750">
              <a:lnSpc>
                <a:spcPct val="120000"/>
              </a:lnSpc>
              <a:spcBef>
                <a:spcPts val="300"/>
              </a:spcBef>
              <a:spcAft>
                <a:spcPts val="500"/>
              </a:spcAft>
              <a:defRPr/>
            </a:pPr>
            <a:r>
              <a:rPr lang="en-US" sz="1400" dirty="0">
                <a:latin typeface="Times New Roman"/>
                <a:cs typeface="Times New Roman"/>
              </a:rPr>
              <a:t>SSgt – 8 Apr 25 (9 </a:t>
            </a:r>
            <a:r>
              <a:rPr lang="en-US" sz="1400" dirty="0" err="1">
                <a:latin typeface="Times New Roman"/>
                <a:cs typeface="Times New Roman"/>
              </a:rPr>
              <a:t>wks</a:t>
            </a:r>
            <a:r>
              <a:rPr lang="en-US" sz="1400" dirty="0">
                <a:latin typeface="Times New Roman"/>
                <a:cs typeface="Times New Roman"/>
              </a:rPr>
              <a:t>)</a:t>
            </a:r>
          </a:p>
          <a:p>
            <a:pPr marL="640080" indent="-285750">
              <a:lnSpc>
                <a:spcPct val="120000"/>
              </a:lnSpc>
              <a:spcBef>
                <a:spcPts val="300"/>
              </a:spcBef>
              <a:spcAft>
                <a:spcPts val="500"/>
              </a:spcAft>
              <a:defRPr/>
            </a:pPr>
            <a:r>
              <a:rPr lang="en-US" sz="1400" dirty="0">
                <a:latin typeface="Times New Roman"/>
                <a:cs typeface="Times New Roman"/>
              </a:rPr>
              <a:t>SMCR/IRR SNCO – 8 Jul 25 (7 </a:t>
            </a:r>
            <a:r>
              <a:rPr lang="en-US" sz="1400" dirty="0" err="1">
                <a:latin typeface="Times New Roman"/>
                <a:cs typeface="Times New Roman"/>
              </a:rPr>
              <a:t>wks</a:t>
            </a:r>
            <a:r>
              <a:rPr lang="en-US" sz="1400" dirty="0">
                <a:latin typeface="Times New Roman"/>
                <a:cs typeface="Times New Roman"/>
              </a:rPr>
              <a:t>)</a:t>
            </a:r>
          </a:p>
          <a:p>
            <a:pPr marL="0" indent="0">
              <a:lnSpc>
                <a:spcPct val="120000"/>
              </a:lnSpc>
              <a:spcBef>
                <a:spcPts val="300"/>
              </a:spcBef>
              <a:buNone/>
              <a:defRPr/>
            </a:pPr>
            <a:r>
              <a:rPr lang="en-US" sz="1400" dirty="0">
                <a:latin typeface="Times New Roman"/>
                <a:cs typeface="Times New Roman"/>
              </a:rPr>
              <a:t>Effect monthly promotions</a:t>
            </a:r>
          </a:p>
          <a:p>
            <a:pPr>
              <a:lnSpc>
                <a:spcPct val="120000"/>
              </a:lnSpc>
              <a:spcBef>
                <a:spcPts val="300"/>
              </a:spcBef>
              <a:defRPr/>
            </a:pPr>
            <a:r>
              <a:rPr lang="en-US" sz="1400" dirty="0">
                <a:latin typeface="Times New Roman"/>
                <a:cs typeface="Times New Roman"/>
              </a:rPr>
              <a:t>SNCO promotion Delay/Revoke Process </a:t>
            </a:r>
            <a:endParaRPr lang="en-US" sz="1400" dirty="0">
              <a:latin typeface="Times New Roman" panose="02020603050405020304" pitchFamily="18" charset="0"/>
              <a:cs typeface="Times New Roman" panose="02020603050405020304" pitchFamily="18" charset="0"/>
            </a:endParaRPr>
          </a:p>
          <a:p>
            <a:pPr>
              <a:lnSpc>
                <a:spcPct val="120000"/>
              </a:lnSpc>
              <a:spcBef>
                <a:spcPts val="300"/>
              </a:spcBef>
              <a:defRPr/>
            </a:pPr>
            <a:r>
              <a:rPr lang="en-US" sz="1400" dirty="0">
                <a:latin typeface="Times New Roman"/>
                <a:cs typeface="Times New Roman"/>
              </a:rPr>
              <a:t>Remedial Promotion Requests</a:t>
            </a:r>
          </a:p>
          <a:p>
            <a:pPr lvl="1">
              <a:lnSpc>
                <a:spcPct val="120000"/>
              </a:lnSpc>
              <a:spcBef>
                <a:spcPts val="300"/>
              </a:spcBef>
              <a:defRPr/>
            </a:pPr>
            <a:r>
              <a:rPr lang="en-US" sz="1400" dirty="0">
                <a:latin typeface="Times New Roman"/>
                <a:cs typeface="Times New Roman"/>
              </a:rPr>
              <a:t>Monthly SNCO Enlisted Remedial Selection Boards (ERSB)</a:t>
            </a:r>
          </a:p>
          <a:p>
            <a:pPr lvl="1">
              <a:lnSpc>
                <a:spcPct val="120000"/>
              </a:lnSpc>
              <a:spcBef>
                <a:spcPts val="300"/>
              </a:spcBef>
              <a:defRPr/>
            </a:pPr>
            <a:r>
              <a:rPr lang="en-US" sz="1400" dirty="0">
                <a:latin typeface="Times New Roman"/>
                <a:cs typeface="Times New Roman"/>
              </a:rPr>
              <a:t>Junior Marine remedial/non-competitive promotion requests</a:t>
            </a:r>
          </a:p>
          <a:p>
            <a:pPr>
              <a:lnSpc>
                <a:spcPct val="120000"/>
              </a:lnSpc>
              <a:spcBef>
                <a:spcPts val="300"/>
              </a:spcBef>
              <a:defRPr/>
            </a:pPr>
            <a:r>
              <a:rPr lang="en-US" sz="1400" dirty="0">
                <a:latin typeface="Times New Roman"/>
                <a:cs typeface="Times New Roman"/>
              </a:rPr>
              <a:t>Meritorious Promotions</a:t>
            </a:r>
          </a:p>
          <a:p>
            <a:pPr>
              <a:lnSpc>
                <a:spcPct val="120000"/>
              </a:lnSpc>
              <a:spcBef>
                <a:spcPts val="300"/>
              </a:spcBef>
              <a:defRPr/>
            </a:pPr>
            <a:r>
              <a:rPr lang="en-US" sz="1400" dirty="0">
                <a:latin typeface="Times New Roman"/>
                <a:cs typeface="Times New Roman"/>
              </a:rPr>
              <a:t>Posthumous Promotions</a:t>
            </a:r>
          </a:p>
          <a:p>
            <a:pPr>
              <a:lnSpc>
                <a:spcPct val="120000"/>
              </a:lnSpc>
              <a:spcBef>
                <a:spcPts val="300"/>
              </a:spcBef>
              <a:defRPr/>
            </a:pPr>
            <a:r>
              <a:rPr lang="en-US" sz="1400" dirty="0">
                <a:latin typeface="Times New Roman"/>
                <a:cs typeface="Times New Roman"/>
              </a:rPr>
              <a:t>PERB/BCNR Advisory Opinions</a:t>
            </a:r>
          </a:p>
          <a:p>
            <a:pPr>
              <a:lnSpc>
                <a:spcPct val="120000"/>
              </a:lnSpc>
              <a:spcBef>
                <a:spcPts val="300"/>
              </a:spcBef>
              <a:defRPr/>
            </a:pPr>
            <a:r>
              <a:rPr lang="en-US" sz="1400" dirty="0">
                <a:latin typeface="Times New Roman"/>
                <a:cs typeface="Times New Roman"/>
              </a:rPr>
              <a:t>Special Promotion Authority</a:t>
            </a:r>
          </a:p>
          <a:p>
            <a:pPr>
              <a:lnSpc>
                <a:spcPct val="120000"/>
              </a:lnSpc>
              <a:spcBef>
                <a:spcPts val="300"/>
              </a:spcBef>
              <a:defRPr/>
            </a:pPr>
            <a:r>
              <a:rPr lang="en-US" sz="1400" dirty="0">
                <a:latin typeface="Times New Roman"/>
                <a:cs typeface="Times New Roman"/>
              </a:rPr>
              <a:t>DON tracker/Marine mail/personal letters/CONGRINT responses</a:t>
            </a:r>
          </a:p>
          <a:p>
            <a:pPr marL="0" indent="0">
              <a:lnSpc>
                <a:spcPct val="120000"/>
              </a:lnSpc>
              <a:spcBef>
                <a:spcPts val="300"/>
              </a:spcBef>
              <a:buNone/>
              <a:defRPr/>
            </a:pPr>
            <a:endParaRPr lang="en-US" dirty="0"/>
          </a:p>
        </p:txBody>
      </p:sp>
      <p:sp>
        <p:nvSpPr>
          <p:cNvPr id="2" name="Slide Number Placeholder 3">
            <a:extLst>
              <a:ext uri="{FF2B5EF4-FFF2-40B4-BE49-F238E27FC236}">
                <a16:creationId xmlns:a16="http://schemas.microsoft.com/office/drawing/2014/main" id="{CC627C22-54A4-23A4-317D-D18FA842384F}"/>
              </a:ext>
            </a:extLst>
          </p:cNvPr>
          <p:cNvSpPr txBox="1">
            <a:spLocks/>
          </p:cNvSpPr>
          <p:nvPr/>
        </p:nvSpPr>
        <p:spPr>
          <a:xfrm>
            <a:off x="7010400" y="635635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339A49F6-E254-4843-B1FE-CF340D8B12BC}" type="slidenum">
              <a:rPr lang="en-US" sz="1200" smtClean="0">
                <a:solidFill>
                  <a:prstClr val="black"/>
                </a:solidFill>
                <a:latin typeface="Times New Roman" panose="02020603050405020304" pitchFamily="18" charset="0"/>
                <a:cs typeface="Times New Roman" panose="02020603050405020304" pitchFamily="18" charset="0"/>
              </a:rPr>
              <a:pPr algn="r">
                <a:defRPr/>
              </a:pPr>
              <a:t>4</a:t>
            </a:fld>
            <a:endParaRPr lang="en-US" sz="12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a:extLst>
              <a:ext uri="{FF2B5EF4-FFF2-40B4-BE49-F238E27FC236}">
                <a16:creationId xmlns:a16="http://schemas.microsoft.com/office/drawing/2014/main" id="{7D44612C-967C-C430-A968-A6829FF2034F}"/>
              </a:ext>
            </a:extLst>
          </p:cNvPr>
          <p:cNvSpPr>
            <a:spLocks noGrp="1" noChangeArrowheads="1"/>
          </p:cNvSpPr>
          <p:nvPr>
            <p:ph type="ctrTitle"/>
          </p:nvPr>
        </p:nvSpPr>
        <p:spPr/>
        <p:txBody>
          <a:bodyPr vert="horz" lIns="91440" tIns="45720" rIns="91440" bIns="45720" rtlCol="0" anchor="ctr">
            <a:noAutofit/>
          </a:bodyPr>
          <a:lstStyle/>
          <a:p>
            <a:pPr eaLnBrk="0" hangingPunct="0">
              <a:spcBef>
                <a:spcPct val="50000"/>
              </a:spcBef>
            </a:pPr>
            <a:r>
              <a:rPr lang="en-US" alt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Additional Promotion Items</a:t>
            </a:r>
          </a:p>
        </p:txBody>
      </p:sp>
    </p:spTree>
    <p:extLst>
      <p:ext uri="{BB962C8B-B14F-4D97-AF65-F5344CB8AC3E}">
        <p14:creationId xmlns:p14="http://schemas.microsoft.com/office/powerpoint/2010/main" val="1330281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EE8643E6-BCF8-5776-B608-C88BA417A543}"/>
              </a:ext>
            </a:extLst>
          </p:cNvPr>
          <p:cNvSpPr>
            <a:spLocks noGrp="1"/>
          </p:cNvSpPr>
          <p:nvPr>
            <p:ph type="title"/>
          </p:nvPr>
        </p:nvSpPr>
        <p:spPr>
          <a:xfrm>
            <a:off x="1066799" y="0"/>
            <a:ext cx="7706513" cy="1066800"/>
          </a:xfrm>
        </p:spPr>
        <p:txBody>
          <a:bodyPr/>
          <a:lstStyle/>
          <a:p>
            <a:r>
              <a:rPr lang="en-US" altLang="en-US" sz="3600" dirty="0">
                <a:latin typeface="Times New Roman" panose="02020603050405020304" pitchFamily="18" charset="0"/>
                <a:cs typeface="Times New Roman" panose="02020603050405020304" pitchFamily="18" charset="0"/>
              </a:rPr>
              <a:t>Delay Process</a:t>
            </a:r>
          </a:p>
        </p:txBody>
      </p:sp>
      <p:sp>
        <p:nvSpPr>
          <p:cNvPr id="3" name="Content Placeholder 2">
            <a:extLst>
              <a:ext uri="{FF2B5EF4-FFF2-40B4-BE49-F238E27FC236}">
                <a16:creationId xmlns:a16="http://schemas.microsoft.com/office/drawing/2014/main" id="{E2E7C782-4C9E-3E64-BC9A-800609ADF1DF}"/>
              </a:ext>
            </a:extLst>
          </p:cNvPr>
          <p:cNvSpPr>
            <a:spLocks noGrp="1"/>
          </p:cNvSpPr>
          <p:nvPr>
            <p:ph idx="1"/>
          </p:nvPr>
        </p:nvSpPr>
        <p:spPr>
          <a:xfrm>
            <a:off x="155448" y="1143000"/>
            <a:ext cx="7772400" cy="4876800"/>
          </a:xfrm>
        </p:spPr>
        <p:txBody>
          <a:bodyPr vert="horz" lIns="91440" tIns="45720" rIns="91440" bIns="45720" rtlCol="0" anchor="t">
            <a:noAutofit/>
          </a:bodyPr>
          <a:lstStyle/>
          <a:p>
            <a:pPr>
              <a:spcBef>
                <a:spcPts val="300"/>
              </a:spcBef>
              <a:defRPr/>
            </a:pPr>
            <a:r>
              <a:rPr lang="en-US" altLang="en-US" sz="1400" dirty="0">
                <a:latin typeface="Times New Roman" panose="02020603050405020304" pitchFamily="18" charset="0"/>
                <a:cs typeface="Times New Roman" panose="02020603050405020304" pitchFamily="18" charset="0"/>
              </a:rPr>
              <a:t>Selected by board, but adverse information found before promotion is affected</a:t>
            </a:r>
          </a:p>
          <a:p>
            <a:pPr>
              <a:spcBef>
                <a:spcPts val="300"/>
              </a:spcBef>
              <a:defRPr/>
            </a:pPr>
            <a:r>
              <a:rPr lang="en-US" altLang="en-US" sz="1400" dirty="0">
                <a:latin typeface="Times New Roman" panose="02020603050405020304" pitchFamily="18" charset="0"/>
                <a:cs typeface="Times New Roman" panose="02020603050405020304" pitchFamily="18" charset="0"/>
              </a:rPr>
              <a:t>Command may request to delay</a:t>
            </a:r>
          </a:p>
          <a:p>
            <a:pPr lvl="1">
              <a:spcBef>
                <a:spcPts val="300"/>
              </a:spcBef>
              <a:defRPr/>
            </a:pPr>
            <a:r>
              <a:rPr lang="en-US" altLang="en-US" sz="1400" dirty="0">
                <a:latin typeface="Times New Roman" panose="02020603050405020304" pitchFamily="18" charset="0"/>
                <a:cs typeface="Times New Roman" panose="02020603050405020304" pitchFamily="18" charset="0"/>
              </a:rPr>
              <a:t>Command notifies MMPB-11 immediately via email of O5 Naval letter</a:t>
            </a:r>
          </a:p>
          <a:p>
            <a:pPr lvl="1">
              <a:spcBef>
                <a:spcPts val="300"/>
              </a:spcBef>
              <a:defRPr/>
            </a:pPr>
            <a:r>
              <a:rPr lang="en-US" altLang="en-US" sz="1400" dirty="0">
                <a:latin typeface="Times New Roman"/>
                <a:cs typeface="Times New Roman"/>
              </a:rPr>
              <a:t>MMPB-11 will delete “SELGRD” to prevent erroneous promotion and run DCC “ZV”</a:t>
            </a:r>
          </a:p>
          <a:p>
            <a:pPr>
              <a:spcBef>
                <a:spcPts val="300"/>
              </a:spcBef>
              <a:defRPr/>
            </a:pPr>
            <a:r>
              <a:rPr lang="en-US" altLang="en-US" sz="1400" dirty="0">
                <a:latin typeface="Times New Roman" panose="02020603050405020304" pitchFamily="18" charset="0"/>
                <a:cs typeface="Times New Roman" panose="02020603050405020304" pitchFamily="18" charset="0"/>
              </a:rPr>
              <a:t>Command submits detailed report to MMPB-11 within 30 days of initial notification with a  minimum of:</a:t>
            </a:r>
          </a:p>
          <a:p>
            <a:pPr lvl="1">
              <a:spcBef>
                <a:spcPts val="300"/>
              </a:spcBef>
              <a:defRPr/>
            </a:pPr>
            <a:r>
              <a:rPr lang="en-US" altLang="en-US" sz="1400" dirty="0">
                <a:latin typeface="Times New Roman" panose="02020603050405020304" pitchFamily="18" charset="0"/>
                <a:cs typeface="Times New Roman" panose="02020603050405020304" pitchFamily="18" charset="0"/>
              </a:rPr>
              <a:t>First general officer endorsement with a specific recommendation, not simply be “forwarded recommending approval”  </a:t>
            </a:r>
          </a:p>
          <a:p>
            <a:pPr lvl="1">
              <a:spcBef>
                <a:spcPts val="300"/>
              </a:spcBef>
              <a:defRPr/>
            </a:pPr>
            <a:r>
              <a:rPr lang="en-US" altLang="en-US" sz="1400" dirty="0">
                <a:latin typeface="Times New Roman" panose="02020603050405020304" pitchFamily="18" charset="0"/>
                <a:cs typeface="Times New Roman" panose="02020603050405020304" pitchFamily="18" charset="0"/>
              </a:rPr>
              <a:t>Marines’ acknowledgement via naval letter format </a:t>
            </a:r>
          </a:p>
          <a:p>
            <a:pPr lvl="1">
              <a:spcBef>
                <a:spcPts val="300"/>
              </a:spcBef>
              <a:defRPr/>
            </a:pPr>
            <a:r>
              <a:rPr lang="en-US" altLang="en-US" sz="1400" dirty="0">
                <a:latin typeface="Times New Roman" panose="02020603050405020304" pitchFamily="18" charset="0"/>
                <a:cs typeface="Times New Roman" panose="02020603050405020304" pitchFamily="18" charset="0"/>
              </a:rPr>
              <a:t>Supporting documents.  Due to the unique nature of each case, the command is highly encouraged to provide any documentation available that forms the basis of their recommendation to delay:</a:t>
            </a:r>
          </a:p>
          <a:p>
            <a:pPr lvl="2">
              <a:spcBef>
                <a:spcPts val="300"/>
              </a:spcBef>
              <a:defRPr/>
            </a:pPr>
            <a:r>
              <a:rPr lang="en-US" altLang="en-US" sz="1400" dirty="0">
                <a:latin typeface="Times New Roman"/>
                <a:cs typeface="Times New Roman"/>
              </a:rPr>
              <a:t>6105 entry, appointment letter for investigation, notification from NCIS of ongoing investigation, notification to Marine of pending NJP or CM, NAVMC 11512 showing  open PAC violation, PT/</a:t>
            </a:r>
            <a:r>
              <a:rPr lang="en-US" altLang="en-US" sz="1400" dirty="0" err="1">
                <a:latin typeface="Times New Roman"/>
                <a:cs typeface="Times New Roman"/>
              </a:rPr>
              <a:t>Ht</a:t>
            </a:r>
            <a:r>
              <a:rPr lang="en-US" altLang="en-US" sz="1400" dirty="0">
                <a:latin typeface="Times New Roman"/>
                <a:cs typeface="Times New Roman"/>
              </a:rPr>
              <a:t>/</a:t>
            </a:r>
            <a:r>
              <a:rPr lang="en-US" altLang="en-US" sz="1400" dirty="0" err="1">
                <a:latin typeface="Times New Roman"/>
                <a:cs typeface="Times New Roman"/>
              </a:rPr>
              <a:t>Wt</a:t>
            </a:r>
            <a:r>
              <a:rPr lang="en-US" altLang="en-US" sz="1400" dirty="0">
                <a:latin typeface="Times New Roman"/>
                <a:cs typeface="Times New Roman"/>
              </a:rPr>
              <a:t> NAVMCs, or civilian police report. </a:t>
            </a:r>
            <a:endParaRPr lang="en-US" altLang="en-US" sz="1400" dirty="0">
              <a:latin typeface="Times New Roman" panose="02020603050405020304" pitchFamily="18" charset="0"/>
              <a:cs typeface="Times New Roman" panose="02020603050405020304" pitchFamily="18" charset="0"/>
            </a:endParaRPr>
          </a:p>
          <a:p>
            <a:pPr marL="342900" lvl="1" indent="-342900">
              <a:spcBef>
                <a:spcPts val="300"/>
              </a:spcBef>
              <a:buChar char="•"/>
              <a:defRPr/>
            </a:pPr>
            <a:r>
              <a:rPr lang="en-US" altLang="en-US" sz="1400" dirty="0">
                <a:latin typeface="Times New Roman" panose="02020603050405020304" pitchFamily="18" charset="0"/>
                <a:cs typeface="Times New Roman" panose="02020603050405020304" pitchFamily="18" charset="0"/>
              </a:rPr>
              <a:t>Final delay authority rests with Director, MM</a:t>
            </a:r>
          </a:p>
          <a:p>
            <a:pPr>
              <a:spcBef>
                <a:spcPts val="300"/>
              </a:spcBef>
              <a:defRPr/>
            </a:pPr>
            <a:r>
              <a:rPr lang="en-US" altLang="en-US" sz="1400" dirty="0">
                <a:latin typeface="Times New Roman" panose="02020603050405020304" pitchFamily="18" charset="0"/>
                <a:cs typeface="Times New Roman" panose="02020603050405020304" pitchFamily="18" charset="0"/>
              </a:rPr>
              <a:t>Once delay is approved by Dir, MM, command must submit further detailed report through first GO to do close out the case with one of the following:</a:t>
            </a:r>
          </a:p>
          <a:p>
            <a:pPr lvl="1">
              <a:spcBef>
                <a:spcPts val="300"/>
              </a:spcBef>
              <a:defRPr/>
            </a:pPr>
            <a:r>
              <a:rPr lang="en-US" altLang="en-US" sz="1400" dirty="0">
                <a:latin typeface="Times New Roman" panose="02020603050405020304" pitchFamily="18" charset="0"/>
                <a:cs typeface="Times New Roman" panose="02020603050405020304" pitchFamily="18" charset="0"/>
              </a:rPr>
              <a:t>Revoke </a:t>
            </a:r>
          </a:p>
          <a:p>
            <a:pPr lvl="2">
              <a:spcBef>
                <a:spcPts val="300"/>
              </a:spcBef>
              <a:defRPr/>
            </a:pPr>
            <a:r>
              <a:rPr lang="en-US" altLang="en-US" sz="1400" dirty="0">
                <a:latin typeface="Times New Roman" panose="02020603050405020304" pitchFamily="18" charset="0"/>
                <a:cs typeface="Times New Roman" panose="02020603050405020304" pitchFamily="18" charset="0"/>
              </a:rPr>
              <a:t>Incurs a failure of selection</a:t>
            </a:r>
          </a:p>
          <a:p>
            <a:pPr lvl="2">
              <a:spcBef>
                <a:spcPts val="300"/>
              </a:spcBef>
              <a:defRPr/>
            </a:pPr>
            <a:r>
              <a:rPr lang="en-US" altLang="en-US" sz="1400" dirty="0">
                <a:latin typeface="Times New Roman" panose="02020603050405020304" pitchFamily="18" charset="0"/>
                <a:cs typeface="Times New Roman" panose="02020603050405020304" pitchFamily="18" charset="0"/>
              </a:rPr>
              <a:t>Documented in OMPF</a:t>
            </a:r>
          </a:p>
          <a:p>
            <a:pPr lvl="1">
              <a:spcBef>
                <a:spcPts val="300"/>
              </a:spcBef>
              <a:defRPr/>
            </a:pPr>
            <a:r>
              <a:rPr lang="en-US" altLang="en-US" sz="1400" dirty="0">
                <a:latin typeface="Times New Roman"/>
                <a:cs typeface="Times New Roman"/>
              </a:rPr>
              <a:t>Promote</a:t>
            </a:r>
            <a:endParaRPr lang="en-US" altLang="en-US" sz="1400" b="1" u="sng" dirty="0">
              <a:latin typeface="Times New Roman"/>
              <a:cs typeface="Times New Roman"/>
            </a:endParaRPr>
          </a:p>
          <a:p>
            <a:pPr lvl="2">
              <a:spcBef>
                <a:spcPts val="300"/>
              </a:spcBef>
              <a:defRPr/>
            </a:pPr>
            <a:r>
              <a:rPr lang="en-US" altLang="en-US" sz="1400" dirty="0">
                <a:latin typeface="Times New Roman" panose="02020603050405020304" pitchFamily="18" charset="0"/>
                <a:cs typeface="Times New Roman" panose="02020603050405020304" pitchFamily="18" charset="0"/>
              </a:rPr>
              <a:t>Date of rank may be original if unsubstantiated or later based on final adjudication</a:t>
            </a:r>
          </a:p>
          <a:p>
            <a:pPr marL="342900" lvl="1" indent="-342900">
              <a:spcBef>
                <a:spcPts val="300"/>
              </a:spcBef>
              <a:buChar char="•"/>
              <a:defRPr/>
            </a:pPr>
            <a:endParaRPr lang="en-US" altLang="en-US" sz="1400" dirty="0">
              <a:latin typeface="Times New Roman" panose="02020603050405020304" pitchFamily="18" charset="0"/>
              <a:cs typeface="Times New Roman" panose="02020603050405020304" pitchFamily="18" charset="0"/>
            </a:endParaRPr>
          </a:p>
          <a:p>
            <a:pPr lvl="1">
              <a:spcBef>
                <a:spcPts val="300"/>
              </a:spcBef>
              <a:defRPr/>
            </a:pPr>
            <a:endParaRPr lang="en-US" altLang="en-US" sz="1400" dirty="0">
              <a:latin typeface="Times New Roman" panose="02020603050405020304" pitchFamily="18" charset="0"/>
              <a:cs typeface="Times New Roman" panose="02020603050405020304" pitchFamily="18" charset="0"/>
            </a:endParaRPr>
          </a:p>
        </p:txBody>
      </p:sp>
      <p:sp>
        <p:nvSpPr>
          <p:cNvPr id="2" name="Slide Number Placeholder 3">
            <a:extLst>
              <a:ext uri="{FF2B5EF4-FFF2-40B4-BE49-F238E27FC236}">
                <a16:creationId xmlns:a16="http://schemas.microsoft.com/office/drawing/2014/main" id="{11F15A24-80C3-B1BE-56C3-9BB8B11D52E7}"/>
              </a:ext>
            </a:extLst>
          </p:cNvPr>
          <p:cNvSpPr>
            <a:spLocks noGrp="1"/>
          </p:cNvSpPr>
          <p:nvPr>
            <p:ph type="sldNum" sz="quarter" idx="12"/>
          </p:nvPr>
        </p:nvSpPr>
        <p:spPr>
          <a:xfrm>
            <a:off x="7010400" y="6356350"/>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9A49F6-E254-4843-B1FE-CF340D8B12BC}"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66594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3">
            <a:extLst>
              <a:ext uri="{FF2B5EF4-FFF2-40B4-BE49-F238E27FC236}">
                <a16:creationId xmlns:a16="http://schemas.microsoft.com/office/drawing/2014/main" id="{1AC606F0-02A8-4854-93E9-9D0B7B510968}"/>
              </a:ext>
            </a:extLst>
          </p:cNvPr>
          <p:cNvSpPr>
            <a:spLocks noGrp="1"/>
          </p:cNvSpPr>
          <p:nvPr>
            <p:ph type="title"/>
          </p:nvPr>
        </p:nvSpPr>
        <p:spPr>
          <a:xfrm>
            <a:off x="1066799" y="0"/>
            <a:ext cx="7706513" cy="1066800"/>
          </a:xfrm>
        </p:spPr>
        <p:txBody>
          <a:bodyPr/>
          <a:lstStyle/>
          <a:p>
            <a:r>
              <a:rPr lang="en-US" altLang="en-US" sz="3600" dirty="0" err="1">
                <a:latin typeface="Times New Roman" panose="02020603050405020304" pitchFamily="18" charset="0"/>
                <a:cs typeface="Times New Roman" panose="02020603050405020304" pitchFamily="18" charset="0"/>
              </a:rPr>
              <a:t>SNCO</a:t>
            </a:r>
            <a:r>
              <a:rPr lang="en-US" altLang="en-US" sz="3600" dirty="0">
                <a:latin typeface="Times New Roman" panose="02020603050405020304" pitchFamily="18" charset="0"/>
                <a:cs typeface="Times New Roman" panose="02020603050405020304" pitchFamily="18" charset="0"/>
              </a:rPr>
              <a:t> Enlisted Remedial Selection Boards (</a:t>
            </a:r>
            <a:r>
              <a:rPr lang="en-US" altLang="en-US" sz="3600" dirty="0" err="1">
                <a:latin typeface="Times New Roman" panose="02020603050405020304" pitchFamily="18" charset="0"/>
                <a:cs typeface="Times New Roman" panose="02020603050405020304" pitchFamily="18" charset="0"/>
              </a:rPr>
              <a:t>ERSB</a:t>
            </a:r>
            <a:r>
              <a:rPr lang="en-US" altLang="en-US" sz="3600" dirty="0">
                <a:latin typeface="Times New Roman" panose="02020603050405020304" pitchFamily="18" charset="0"/>
                <a:cs typeface="Times New Roman" panose="02020603050405020304" pitchFamily="18" charset="0"/>
              </a:rPr>
              <a:t>)</a:t>
            </a:r>
          </a:p>
        </p:txBody>
      </p:sp>
      <p:sp>
        <p:nvSpPr>
          <p:cNvPr id="98308" name="Content Placeholder 5">
            <a:extLst>
              <a:ext uri="{FF2B5EF4-FFF2-40B4-BE49-F238E27FC236}">
                <a16:creationId xmlns:a16="http://schemas.microsoft.com/office/drawing/2014/main" id="{6E494B33-E8CC-AE88-7093-6EC5B9C96B26}"/>
              </a:ext>
            </a:extLst>
          </p:cNvPr>
          <p:cNvSpPr>
            <a:spLocks noGrp="1"/>
          </p:cNvSpPr>
          <p:nvPr>
            <p:ph idx="1"/>
          </p:nvPr>
        </p:nvSpPr>
        <p:spPr>
          <a:xfrm>
            <a:off x="152401" y="3626013"/>
            <a:ext cx="4114800" cy="2286000"/>
          </a:xfrm>
        </p:spPr>
        <p:txBody>
          <a:bodyPr>
            <a:normAutofit fontScale="92500" lnSpcReduction="20000"/>
          </a:bodyPr>
          <a:lstStyle/>
          <a:p>
            <a:pPr marL="0" indent="0" algn="ctr">
              <a:spcBef>
                <a:spcPts val="300"/>
              </a:spcBef>
              <a:buNone/>
            </a:pPr>
            <a:r>
              <a:rPr lang="en-US" altLang="en-US" sz="1600" u="sng" dirty="0">
                <a:latin typeface="Times New Roman" panose="02020603050405020304" pitchFamily="18" charset="0"/>
                <a:cs typeface="Times New Roman" panose="02020603050405020304" pitchFamily="18" charset="0"/>
              </a:rPr>
              <a:t>Common Reasons for Approval</a:t>
            </a:r>
          </a:p>
          <a:p>
            <a:pPr>
              <a:spcBef>
                <a:spcPts val="300"/>
              </a:spcBef>
            </a:pPr>
            <a:r>
              <a:rPr lang="en-US" altLang="en-US" sz="1600" dirty="0">
                <a:latin typeface="Times New Roman" panose="02020603050405020304" pitchFamily="18" charset="0"/>
                <a:cs typeface="Times New Roman" panose="02020603050405020304" pitchFamily="18" charset="0"/>
              </a:rPr>
              <a:t>Performance Evaluation Review Board prior to board convening</a:t>
            </a:r>
          </a:p>
          <a:p>
            <a:pPr>
              <a:spcBef>
                <a:spcPts val="300"/>
              </a:spcBef>
            </a:pPr>
            <a:r>
              <a:rPr lang="en-US" altLang="en-US" sz="1600" dirty="0">
                <a:latin typeface="Times New Roman" panose="02020603050405020304" pitchFamily="18" charset="0"/>
                <a:cs typeface="Times New Roman" panose="02020603050405020304" pitchFamily="18" charset="0"/>
              </a:rPr>
              <a:t>Board for Correction of Naval Records prior to board convening</a:t>
            </a:r>
          </a:p>
          <a:p>
            <a:pPr>
              <a:spcBef>
                <a:spcPts val="300"/>
              </a:spcBef>
            </a:pPr>
            <a:r>
              <a:rPr lang="en-US" altLang="en-US" sz="1600" dirty="0">
                <a:latin typeface="Times New Roman" panose="02020603050405020304" pitchFamily="18" charset="0"/>
                <a:cs typeface="Times New Roman" panose="02020603050405020304" pitchFamily="18" charset="0"/>
              </a:rPr>
              <a:t>Erroneous intended MOS</a:t>
            </a:r>
          </a:p>
          <a:p>
            <a:pPr>
              <a:spcBef>
                <a:spcPts val="300"/>
              </a:spcBef>
            </a:pPr>
            <a:r>
              <a:rPr lang="en-US" altLang="en-US" sz="1600" dirty="0">
                <a:latin typeface="Times New Roman" panose="02020603050405020304" pitchFamily="18" charset="0"/>
                <a:cs typeface="Times New Roman" panose="02020603050405020304" pitchFamily="18" charset="0"/>
              </a:rPr>
              <a:t>Selected in wrong MOS</a:t>
            </a:r>
          </a:p>
          <a:p>
            <a:pPr>
              <a:spcBef>
                <a:spcPts val="300"/>
              </a:spcBef>
            </a:pPr>
            <a:r>
              <a:rPr lang="en-US" altLang="en-US" sz="1600" dirty="0">
                <a:latin typeface="Times New Roman" panose="02020603050405020304" pitchFamily="18" charset="0"/>
                <a:cs typeface="Times New Roman" panose="02020603050405020304" pitchFamily="18" charset="0"/>
              </a:rPr>
              <a:t>Considered in BZ versus IZ</a:t>
            </a:r>
          </a:p>
          <a:p>
            <a:pPr>
              <a:spcBef>
                <a:spcPts val="300"/>
              </a:spcBef>
            </a:pPr>
            <a:r>
              <a:rPr lang="en-US" altLang="en-US" sz="1600" dirty="0">
                <a:latin typeface="Times New Roman" panose="02020603050405020304" pitchFamily="18" charset="0"/>
                <a:cs typeface="Times New Roman" panose="02020603050405020304" pitchFamily="18" charset="0"/>
              </a:rPr>
              <a:t>Erroneous component code</a:t>
            </a:r>
          </a:p>
          <a:p>
            <a:pPr>
              <a:spcBef>
                <a:spcPts val="300"/>
              </a:spcBef>
            </a:pPr>
            <a:r>
              <a:rPr lang="en-US" altLang="en-US" sz="1600" dirty="0">
                <a:latin typeface="Times New Roman" panose="02020603050405020304" pitchFamily="18" charset="0"/>
                <a:cs typeface="Times New Roman" panose="02020603050405020304" pitchFamily="18" charset="0"/>
              </a:rPr>
              <a:t>Not considered</a:t>
            </a:r>
          </a:p>
          <a:p>
            <a:pPr>
              <a:spcBef>
                <a:spcPts val="300"/>
              </a:spcBef>
            </a:pPr>
            <a:endParaRPr lang="en-US" altLang="en-US" sz="1600" dirty="0">
              <a:latin typeface="Times New Roman" panose="02020603050405020304" pitchFamily="18" charset="0"/>
              <a:cs typeface="Times New Roman" panose="02020603050405020304" pitchFamily="18" charset="0"/>
            </a:endParaRPr>
          </a:p>
        </p:txBody>
      </p:sp>
      <p:sp>
        <p:nvSpPr>
          <p:cNvPr id="98310" name="Content Placeholder 7">
            <a:extLst>
              <a:ext uri="{FF2B5EF4-FFF2-40B4-BE49-F238E27FC236}">
                <a16:creationId xmlns:a16="http://schemas.microsoft.com/office/drawing/2014/main" id="{F3795B8A-3FCC-72F3-AC61-1EB619B126E4}"/>
              </a:ext>
            </a:extLst>
          </p:cNvPr>
          <p:cNvSpPr>
            <a:spLocks noGrp="1"/>
          </p:cNvSpPr>
          <p:nvPr>
            <p:ph sz="quarter" idx="4294967295"/>
          </p:nvPr>
        </p:nvSpPr>
        <p:spPr>
          <a:xfrm>
            <a:off x="4797425" y="3626013"/>
            <a:ext cx="4041775" cy="2244725"/>
          </a:xfrm>
        </p:spPr>
        <p:txBody>
          <a:bodyPr>
            <a:normAutofit fontScale="92500"/>
          </a:bodyPr>
          <a:lstStyle/>
          <a:p>
            <a:pPr marL="0" indent="0" algn="ctr">
              <a:spcBef>
                <a:spcPts val="300"/>
              </a:spcBef>
              <a:buNone/>
            </a:pPr>
            <a:r>
              <a:rPr lang="en-US" altLang="en-US" sz="1600" u="sng" dirty="0">
                <a:latin typeface="Times New Roman" panose="02020603050405020304" pitchFamily="18" charset="0"/>
                <a:cs typeface="Times New Roman" panose="02020603050405020304" pitchFamily="18" charset="0"/>
              </a:rPr>
              <a:t>Common Reasons for Disapproval</a:t>
            </a:r>
          </a:p>
          <a:p>
            <a:pPr>
              <a:spcBef>
                <a:spcPts val="300"/>
              </a:spcBef>
            </a:pPr>
            <a:r>
              <a:rPr lang="en-US" altLang="en-US" sz="1600" dirty="0">
                <a:latin typeface="Times New Roman" panose="02020603050405020304" pitchFamily="18" charset="0"/>
                <a:cs typeface="Times New Roman" panose="02020603050405020304" pitchFamily="18" charset="0"/>
              </a:rPr>
              <a:t>Missing fitness reports</a:t>
            </a:r>
          </a:p>
          <a:p>
            <a:pPr>
              <a:spcBef>
                <a:spcPts val="300"/>
              </a:spcBef>
            </a:pPr>
            <a:r>
              <a:rPr lang="en-US" altLang="en-US" sz="1600" dirty="0">
                <a:latin typeface="Times New Roman" panose="02020603050405020304" pitchFamily="18" charset="0"/>
                <a:cs typeface="Times New Roman" panose="02020603050405020304" pitchFamily="18" charset="0"/>
              </a:rPr>
              <a:t>Missing documents in OMPF</a:t>
            </a:r>
          </a:p>
          <a:p>
            <a:pPr>
              <a:spcBef>
                <a:spcPts val="300"/>
              </a:spcBef>
            </a:pPr>
            <a:r>
              <a:rPr lang="en-US" altLang="en-US" sz="1600" dirty="0">
                <a:latin typeface="Times New Roman" panose="02020603050405020304" pitchFamily="18" charset="0"/>
                <a:cs typeface="Times New Roman" panose="02020603050405020304" pitchFamily="18" charset="0"/>
              </a:rPr>
              <a:t>Erroneous information in MCTFS (e.g., PFT)</a:t>
            </a:r>
          </a:p>
          <a:p>
            <a:pPr>
              <a:spcBef>
                <a:spcPts val="300"/>
              </a:spcBef>
            </a:pPr>
            <a:r>
              <a:rPr lang="en-US" altLang="en-US" sz="1600" dirty="0">
                <a:latin typeface="Times New Roman" panose="02020603050405020304" pitchFamily="18" charset="0"/>
                <a:cs typeface="Times New Roman" panose="02020603050405020304" pitchFamily="18" charset="0"/>
              </a:rPr>
              <a:t>Dissatisfaction with the selection board results</a:t>
            </a:r>
          </a:p>
          <a:p>
            <a:pPr>
              <a:spcBef>
                <a:spcPts val="300"/>
              </a:spcBef>
            </a:pPr>
            <a:r>
              <a:rPr lang="en-US" altLang="en-US" sz="1600" dirty="0">
                <a:latin typeface="Times New Roman" panose="02020603050405020304" pitchFamily="18" charset="0"/>
                <a:cs typeface="Times New Roman" panose="02020603050405020304" pitchFamily="18" charset="0"/>
              </a:rPr>
              <a:t>MOS credibility</a:t>
            </a:r>
          </a:p>
          <a:p>
            <a:pPr>
              <a:spcBef>
                <a:spcPts val="300"/>
              </a:spcBef>
            </a:pPr>
            <a:r>
              <a:rPr lang="en-US" altLang="en-US" sz="1600" dirty="0">
                <a:latin typeface="Times New Roman" panose="02020603050405020304" pitchFamily="18" charset="0"/>
                <a:cs typeface="Times New Roman" panose="02020603050405020304" pitchFamily="18" charset="0"/>
              </a:rPr>
              <a:t>Billet MOS error</a:t>
            </a:r>
          </a:p>
          <a:p>
            <a:pPr>
              <a:spcBef>
                <a:spcPts val="300"/>
              </a:spcBef>
            </a:pPr>
            <a:endParaRPr lang="en-US" altLang="en-US" sz="1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5198188-EC10-0537-5148-D3754E846630}"/>
              </a:ext>
            </a:extLst>
          </p:cNvPr>
          <p:cNvSpPr txBox="1"/>
          <p:nvPr/>
        </p:nvSpPr>
        <p:spPr>
          <a:xfrm>
            <a:off x="152400" y="1143000"/>
            <a:ext cx="8229600" cy="2406813"/>
          </a:xfrm>
          <a:prstGeom prst="rect">
            <a:avLst/>
          </a:prstGeom>
          <a:noFill/>
        </p:spPr>
        <p:txBody>
          <a:bodyPr wrap="square">
            <a:spAutoFit/>
          </a:bodyPr>
          <a:lstStyle/>
          <a:p>
            <a:pPr marL="342900" marR="0" lvl="1" indent="-342900" algn="l" defTabSz="914400" rtl="0" eaLnBrk="0" fontAlgn="base" latinLnBrk="0" hangingPunct="0">
              <a:lnSpc>
                <a:spcPct val="100000"/>
              </a:lnSpc>
              <a:spcBef>
                <a:spcPts val="300"/>
              </a:spcBef>
              <a:spcAft>
                <a:spcPct val="0"/>
              </a:spcAft>
              <a:buClrTx/>
              <a:buSzTx/>
              <a:buFontTx/>
              <a:buChar char="•"/>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Similar process as annual boards</a:t>
            </a:r>
          </a:p>
          <a:p>
            <a:pPr marL="569913" marR="0" lvl="1" indent="-225425" algn="l" defTabSz="914400" rtl="0" eaLnBrk="0" fontAlgn="base" latinLnBrk="0" hangingPunct="0">
              <a:lnSpc>
                <a:spcPct val="100000"/>
              </a:lnSpc>
              <a:spcBef>
                <a:spcPts val="300"/>
              </a:spcBef>
              <a:spcAft>
                <a:spcPct val="0"/>
              </a:spcAft>
              <a:buClrTx/>
              <a:buSzTx/>
              <a:buFontTx/>
              <a:buChar char="–"/>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Conducted monthly (10 – 20 cases)</a:t>
            </a:r>
          </a:p>
          <a:p>
            <a:pPr marL="569913" marR="0" lvl="1" indent="-225425" algn="l" defTabSz="914400" rtl="0" eaLnBrk="0" fontAlgn="base" latinLnBrk="0" hangingPunct="0">
              <a:lnSpc>
                <a:spcPct val="100000"/>
              </a:lnSpc>
              <a:spcBef>
                <a:spcPts val="300"/>
              </a:spcBef>
              <a:spcAft>
                <a:spcPct val="0"/>
              </a:spcAft>
              <a:buClrTx/>
              <a:buSzTx/>
              <a:buFontTx/>
              <a:buChar char="–"/>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Comparison cases used from FY Marine is requesting</a:t>
            </a:r>
          </a:p>
          <a:p>
            <a:pPr marL="569913" marR="0" lvl="1" indent="-225425" algn="l" defTabSz="914400" rtl="0" eaLnBrk="0" fontAlgn="base" latinLnBrk="0" hangingPunct="0">
              <a:lnSpc>
                <a:spcPct val="100000"/>
              </a:lnSpc>
              <a:spcBef>
                <a:spcPts val="300"/>
              </a:spcBef>
              <a:spcAft>
                <a:spcPct val="0"/>
              </a:spcAft>
              <a:buClrTx/>
              <a:buSzTx/>
              <a:buFontTx/>
              <a:buChar char="–"/>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Local board members</a:t>
            </a:r>
          </a:p>
          <a:p>
            <a:pPr marL="342900" marR="0" lvl="1" indent="-342900"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Approved – Head Enlisted Promotions</a:t>
            </a:r>
          </a:p>
          <a:p>
            <a:pPr marL="342900" marR="0" lvl="1" indent="-342900"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Disapproved – Head Promotions Section</a:t>
            </a:r>
          </a:p>
          <a:p>
            <a:pPr marL="569913" marR="0" lvl="1" indent="-225425"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Past 3 </a:t>
            </a:r>
            <a:r>
              <a:rPr kumimoji="0" lang="en-US" alt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yrs</a:t>
            </a: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(MMPB-11)</a:t>
            </a:r>
          </a:p>
          <a:p>
            <a:pPr marL="569913" marR="0" lvl="1" indent="-225425"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More than 3 </a:t>
            </a:r>
            <a:r>
              <a:rPr kumimoji="0" lang="en-US" alt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yrs</a:t>
            </a: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(BCNR)</a:t>
            </a:r>
          </a:p>
        </p:txBody>
      </p:sp>
      <p:sp>
        <p:nvSpPr>
          <p:cNvPr id="2" name="Slide Number Placeholder 3">
            <a:extLst>
              <a:ext uri="{FF2B5EF4-FFF2-40B4-BE49-F238E27FC236}">
                <a16:creationId xmlns:a16="http://schemas.microsoft.com/office/drawing/2014/main" id="{BC9B09FB-6FF9-FB21-E0A1-CD324899A379}"/>
              </a:ext>
            </a:extLst>
          </p:cNvPr>
          <p:cNvSpPr>
            <a:spLocks noGrp="1"/>
          </p:cNvSpPr>
          <p:nvPr>
            <p:ph type="sldNum" sz="quarter" idx="12"/>
          </p:nvPr>
        </p:nvSpPr>
        <p:spPr>
          <a:xfrm>
            <a:off x="7010400" y="6356350"/>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9A49F6-E254-4843-B1FE-CF340D8B12BC}"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0549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82D9-5B1E-A789-5449-5B0C40044359}"/>
              </a:ext>
            </a:extLst>
          </p:cNvPr>
          <p:cNvSpPr>
            <a:spLocks noGrp="1"/>
          </p:cNvSpPr>
          <p:nvPr>
            <p:ph type="title"/>
          </p:nvPr>
        </p:nvSpPr>
        <p:spPr>
          <a:xfrm>
            <a:off x="1142999" y="0"/>
            <a:ext cx="7630313" cy="1066800"/>
          </a:xfrm>
        </p:spPr>
        <p:txBody>
          <a:bodyPr/>
          <a:lstStyle/>
          <a:p>
            <a:r>
              <a:rPr lang="en-US" altLang="en-US" sz="3600" dirty="0">
                <a:latin typeface="Times New Roman" panose="02020603050405020304" pitchFamily="18" charset="0"/>
                <a:cs typeface="Times New Roman" panose="02020603050405020304" pitchFamily="18" charset="0"/>
              </a:rPr>
              <a:t>Points of Contact</a:t>
            </a:r>
            <a:endParaRPr lang="en-US" sz="3600" dirty="0">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8E045BC0-FD1C-0FB2-5F98-114AC3D3D243}"/>
              </a:ext>
            </a:extLst>
          </p:cNvPr>
          <p:cNvSpPr>
            <a:spLocks noGrp="1"/>
          </p:cNvSpPr>
          <p:nvPr>
            <p:ph idx="1"/>
          </p:nvPr>
        </p:nvSpPr>
        <p:spPr>
          <a:xfrm>
            <a:off x="3575050" y="1606550"/>
            <a:ext cx="3068638" cy="1746250"/>
          </a:xfrm>
        </p:spPr>
        <p:txBody>
          <a:bodyPr>
            <a:noAutofit/>
          </a:bodyPr>
          <a:lstStyle/>
          <a:p>
            <a:pPr marL="0" indent="0">
              <a:spcBef>
                <a:spcPts val="300"/>
              </a:spcBef>
              <a:buNone/>
            </a:pPr>
            <a:r>
              <a:rPr lang="en-US" altLang="en-US" sz="1600" dirty="0">
                <a:latin typeface="Times New Roman" panose="02020603050405020304" pitchFamily="18" charset="0"/>
                <a:cs typeface="Times New Roman" panose="02020603050405020304" pitchFamily="18" charset="0"/>
              </a:rPr>
              <a:t>Head, Performance Branch</a:t>
            </a:r>
          </a:p>
          <a:p>
            <a:pPr marL="0" indent="0">
              <a:spcBef>
                <a:spcPts val="300"/>
              </a:spcBef>
              <a:buNone/>
            </a:pPr>
            <a:r>
              <a:rPr lang="en-US" altLang="en-US" sz="1600" dirty="0">
                <a:latin typeface="Times New Roman" panose="02020603050405020304" pitchFamily="18" charset="0"/>
                <a:cs typeface="Times New Roman" panose="02020603050405020304" pitchFamily="18" charset="0"/>
              </a:rPr>
              <a:t>Head, Promotions Section</a:t>
            </a:r>
          </a:p>
          <a:p>
            <a:pPr marL="0" indent="0">
              <a:spcBef>
                <a:spcPts val="300"/>
              </a:spcBef>
              <a:buNone/>
            </a:pPr>
            <a:r>
              <a:rPr lang="en-US" altLang="en-US" sz="1600" dirty="0">
                <a:latin typeface="Times New Roman" panose="02020603050405020304" pitchFamily="18" charset="0"/>
                <a:cs typeface="Times New Roman" panose="02020603050405020304" pitchFamily="18" charset="0"/>
              </a:rPr>
              <a:t>Head, Enlisted Promotions </a:t>
            </a:r>
          </a:p>
          <a:p>
            <a:pPr marL="0" indent="0">
              <a:spcBef>
                <a:spcPts val="300"/>
              </a:spcBef>
              <a:buNone/>
            </a:pPr>
            <a:r>
              <a:rPr lang="en-US" altLang="en-US" sz="1600" dirty="0">
                <a:latin typeface="Times New Roman" panose="02020603050405020304" pitchFamily="18" charset="0"/>
                <a:cs typeface="Times New Roman" panose="02020603050405020304" pitchFamily="18" charset="0"/>
              </a:rPr>
              <a:t>SNCOIC, Enlisted Promotions</a:t>
            </a:r>
          </a:p>
          <a:p>
            <a:pPr marL="0" indent="0">
              <a:spcBef>
                <a:spcPts val="300"/>
              </a:spcBef>
              <a:buNone/>
            </a:pPr>
            <a:r>
              <a:rPr lang="en-US" altLang="en-US" sz="1600" dirty="0">
                <a:latin typeface="Times New Roman" panose="02020603050405020304" pitchFamily="18" charset="0"/>
                <a:cs typeface="Times New Roman" panose="02020603050405020304" pitchFamily="18" charset="0"/>
              </a:rPr>
              <a:t>Head, Officer Promotions </a:t>
            </a:r>
          </a:p>
          <a:p>
            <a:pPr>
              <a:spcBef>
                <a:spcPts val="300"/>
              </a:spcBef>
            </a:pPr>
            <a:endParaRPr lang="en-US" altLang="en-US" sz="1600" dirty="0">
              <a:latin typeface="Times New Roman" panose="02020603050405020304" pitchFamily="18" charset="0"/>
              <a:cs typeface="Times New Roman" panose="02020603050405020304" pitchFamily="18" charset="0"/>
            </a:endParaRPr>
          </a:p>
        </p:txBody>
      </p:sp>
      <p:sp>
        <p:nvSpPr>
          <p:cNvPr id="7" name="Content Placeholder 4">
            <a:extLst>
              <a:ext uri="{FF2B5EF4-FFF2-40B4-BE49-F238E27FC236}">
                <a16:creationId xmlns:a16="http://schemas.microsoft.com/office/drawing/2014/main" id="{F3BE56B1-A86A-809D-3A9F-93B9D334AE5C}"/>
              </a:ext>
            </a:extLst>
          </p:cNvPr>
          <p:cNvSpPr txBox="1">
            <a:spLocks/>
          </p:cNvSpPr>
          <p:nvPr/>
        </p:nvSpPr>
        <p:spPr>
          <a:xfrm>
            <a:off x="430213" y="1606550"/>
            <a:ext cx="3032125" cy="151765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Times New Roman"/>
                <a:ea typeface="+mn-ea"/>
                <a:cs typeface="Times New Roman"/>
              </a:rPr>
              <a:t>Col Garcia, J. A.</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altLang="en-US" sz="1600" dirty="0">
                <a:solidFill>
                  <a:prstClr val="black"/>
                </a:solidFill>
                <a:latin typeface="Times New Roman" panose="02020603050405020304" pitchFamily="18" charset="0"/>
                <a:cs typeface="Times New Roman" panose="02020603050405020304" pitchFamily="18" charset="0"/>
              </a:rPr>
              <a:t>Col</a:t>
            </a: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Godfrey, J. A. </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Maj Moore, D. A.  </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MSgt Chavez, C.</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Times New Roman"/>
                <a:ea typeface="+mn-ea"/>
                <a:cs typeface="Times New Roman"/>
              </a:rPr>
              <a:t>Major  Cook,  M. J. </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Content Placeholder 5">
            <a:extLst>
              <a:ext uri="{FF2B5EF4-FFF2-40B4-BE49-F238E27FC236}">
                <a16:creationId xmlns:a16="http://schemas.microsoft.com/office/drawing/2014/main" id="{62313529-58EC-53A2-98DC-3B22FD9EE9E7}"/>
              </a:ext>
            </a:extLst>
          </p:cNvPr>
          <p:cNvSpPr txBox="1">
            <a:spLocks/>
          </p:cNvSpPr>
          <p:nvPr/>
        </p:nvSpPr>
        <p:spPr>
          <a:xfrm>
            <a:off x="6716713" y="1606550"/>
            <a:ext cx="2293937" cy="15176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703-784-9700</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703-784-9724</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703-784-9710</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703-784-9717/8</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703-784-9703</a:t>
            </a:r>
          </a:p>
        </p:txBody>
      </p:sp>
      <p:sp>
        <p:nvSpPr>
          <p:cNvPr id="9" name="Content Placeholder 6">
            <a:extLst>
              <a:ext uri="{FF2B5EF4-FFF2-40B4-BE49-F238E27FC236}">
                <a16:creationId xmlns:a16="http://schemas.microsoft.com/office/drawing/2014/main" id="{E3329971-B4AF-630C-6E76-6A5DF6D871B1}"/>
              </a:ext>
            </a:extLst>
          </p:cNvPr>
          <p:cNvSpPr txBox="1">
            <a:spLocks/>
          </p:cNvSpPr>
          <p:nvPr/>
        </p:nvSpPr>
        <p:spPr>
          <a:xfrm>
            <a:off x="247478" y="3276600"/>
            <a:ext cx="4252913" cy="245903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Address for Selection Board/Correspondence</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President, Name of Board</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Headquarters, U.S. Marine Corps</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MMPB-11 Enlisted Promotions Unit</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2008 Elliot Road </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Quantico, VA 22134-5103</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2"/>
              </a:rPr>
              <a:t>enlistedpromotions@usmc.mil</a:t>
            </a: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Content Placeholder 7">
            <a:extLst>
              <a:ext uri="{FF2B5EF4-FFF2-40B4-BE49-F238E27FC236}">
                <a16:creationId xmlns:a16="http://schemas.microsoft.com/office/drawing/2014/main" id="{892D5C37-4D0E-FCD7-AA25-43F5EB01C332}"/>
              </a:ext>
            </a:extLst>
          </p:cNvPr>
          <p:cNvSpPr txBox="1">
            <a:spLocks/>
          </p:cNvSpPr>
          <p:nvPr/>
        </p:nvSpPr>
        <p:spPr>
          <a:xfrm>
            <a:off x="4648155" y="3573461"/>
            <a:ext cx="4359275" cy="216217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Slide Number Placeholder 3">
            <a:extLst>
              <a:ext uri="{FF2B5EF4-FFF2-40B4-BE49-F238E27FC236}">
                <a16:creationId xmlns:a16="http://schemas.microsoft.com/office/drawing/2014/main" id="{4A368BF2-F3E4-7067-6303-05933197B573}"/>
              </a:ext>
            </a:extLst>
          </p:cNvPr>
          <p:cNvSpPr>
            <a:spLocks noGrp="1"/>
          </p:cNvSpPr>
          <p:nvPr>
            <p:ph type="sldNum" sz="quarter" idx="12"/>
          </p:nvPr>
        </p:nvSpPr>
        <p:spPr>
          <a:xfrm>
            <a:off x="7010400" y="6356350"/>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9A49F6-E254-4843-B1FE-CF340D8B12BC}"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97527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a:extLst>
              <a:ext uri="{FF2B5EF4-FFF2-40B4-BE49-F238E27FC236}">
                <a16:creationId xmlns:a16="http://schemas.microsoft.com/office/drawing/2014/main" id="{7D44612C-967C-C430-A968-A6829FF2034F}"/>
              </a:ext>
            </a:extLst>
          </p:cNvPr>
          <p:cNvSpPr>
            <a:spLocks noGrp="1" noChangeArrowheads="1"/>
          </p:cNvSpPr>
          <p:nvPr>
            <p:ph type="ctrTitle"/>
          </p:nvPr>
        </p:nvSpPr>
        <p:spPr/>
        <p:txBody>
          <a:bodyPr vert="horz" lIns="91440" tIns="45720" rIns="91440" bIns="45720" rtlCol="0" anchor="ctr">
            <a:noAutofit/>
          </a:bodyPr>
          <a:lstStyle/>
          <a:p>
            <a:pPr eaLnBrk="0" hangingPunct="0">
              <a:spcBef>
                <a:spcPct val="50000"/>
              </a:spcBef>
            </a:pPr>
            <a:r>
              <a:rPr lang="en-US" alt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Board Process</a:t>
            </a:r>
          </a:p>
        </p:txBody>
      </p:sp>
    </p:spTree>
    <p:extLst>
      <p:ext uri="{BB962C8B-B14F-4D97-AF65-F5344CB8AC3E}">
        <p14:creationId xmlns:p14="http://schemas.microsoft.com/office/powerpoint/2010/main" val="2033442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6928CCF3-AAEC-D3BC-C263-43DC2F02C8CD}"/>
              </a:ext>
            </a:extLst>
          </p:cNvPr>
          <p:cNvSpPr>
            <a:spLocks noGrp="1" noChangeArrowheads="1"/>
          </p:cNvSpPr>
          <p:nvPr>
            <p:ph type="title"/>
          </p:nvPr>
        </p:nvSpPr>
        <p:spPr>
          <a:xfrm>
            <a:off x="1066799" y="0"/>
            <a:ext cx="7706513" cy="1066800"/>
          </a:xfrm>
        </p:spPr>
        <p:txBody>
          <a:bodyPr/>
          <a:lstStyle/>
          <a:p>
            <a:r>
              <a:rPr lang="en-US" altLang="en-US" sz="3600" dirty="0">
                <a:latin typeface="Times New Roman" panose="02020603050405020304" pitchFamily="18" charset="0"/>
                <a:cs typeface="Times New Roman" panose="02020603050405020304" pitchFamily="18" charset="0"/>
              </a:rPr>
              <a:t>Pre-Board Actions</a:t>
            </a:r>
          </a:p>
        </p:txBody>
      </p:sp>
      <p:sp>
        <p:nvSpPr>
          <p:cNvPr id="6147" name="Text Box 5">
            <a:extLst>
              <a:ext uri="{FF2B5EF4-FFF2-40B4-BE49-F238E27FC236}">
                <a16:creationId xmlns:a16="http://schemas.microsoft.com/office/drawing/2014/main" id="{F56AAC3D-FA3B-E6B2-59B4-C0C406042E55}"/>
              </a:ext>
            </a:extLst>
          </p:cNvPr>
          <p:cNvSpPr>
            <a:spLocks noGrp="1" noChangeArrowheads="1"/>
          </p:cNvSpPr>
          <p:nvPr>
            <p:ph idx="1"/>
          </p:nvPr>
        </p:nvSpPr>
        <p:spPr>
          <a:xfrm>
            <a:off x="155448" y="1143000"/>
            <a:ext cx="8229600" cy="4193574"/>
          </a:xfrm>
        </p:spPr>
        <p:txBody>
          <a:bodyPr>
            <a:normAutofit/>
          </a:bodyPr>
          <a:lstStyle/>
          <a:p>
            <a:pPr>
              <a:spcBef>
                <a:spcPts val="300"/>
              </a:spcBef>
              <a:defRPr/>
            </a:pPr>
            <a:r>
              <a:rPr lang="en-US" altLang="en-US" sz="1600" dirty="0">
                <a:latin typeface="Times New Roman" panose="02020603050405020304" pitchFamily="18" charset="0"/>
                <a:cs typeface="Times New Roman" panose="02020603050405020304" pitchFamily="18" charset="0"/>
              </a:rPr>
              <a:t>Board Schedule published via MARADMIN (Spring)</a:t>
            </a:r>
          </a:p>
          <a:p>
            <a:pPr>
              <a:spcBef>
                <a:spcPts val="300"/>
              </a:spcBef>
              <a:defRPr/>
            </a:pPr>
            <a:r>
              <a:rPr lang="en-US" altLang="en-US" sz="1600" dirty="0">
                <a:latin typeface="Times New Roman" panose="02020603050405020304" pitchFamily="18" charset="0"/>
                <a:cs typeface="Times New Roman" panose="02020603050405020304" pitchFamily="18" charset="0"/>
              </a:rPr>
              <a:t>Convening MARADMINs</a:t>
            </a:r>
          </a:p>
          <a:p>
            <a:pPr lvl="1">
              <a:spcBef>
                <a:spcPts val="300"/>
              </a:spcBef>
              <a:defRPr/>
            </a:pPr>
            <a:r>
              <a:rPr lang="en-US" altLang="en-US" sz="1600" dirty="0">
                <a:latin typeface="Times New Roman" panose="02020603050405020304" pitchFamily="18" charset="0"/>
                <a:cs typeface="Times New Roman" panose="02020603050405020304" pitchFamily="18" charset="0"/>
              </a:rPr>
              <a:t>Convene dates/updated information</a:t>
            </a:r>
          </a:p>
          <a:p>
            <a:pPr lvl="1">
              <a:spcBef>
                <a:spcPts val="300"/>
              </a:spcBef>
              <a:defRPr/>
            </a:pPr>
            <a:r>
              <a:rPr lang="en-US" altLang="en-US" sz="1600" dirty="0">
                <a:latin typeface="Times New Roman" panose="02020603050405020304" pitchFamily="18" charset="0"/>
                <a:cs typeface="Times New Roman" panose="02020603050405020304" pitchFamily="18" charset="0"/>
              </a:rPr>
              <a:t>Promotion zones</a:t>
            </a:r>
          </a:p>
          <a:p>
            <a:pPr lvl="1">
              <a:spcBef>
                <a:spcPts val="300"/>
              </a:spcBef>
              <a:defRPr/>
            </a:pPr>
            <a:r>
              <a:rPr lang="en-US" altLang="en-US" sz="1600" dirty="0">
                <a:latin typeface="Times New Roman" panose="02020603050405020304" pitchFamily="18" charset="0"/>
                <a:cs typeface="Times New Roman" panose="02020603050405020304" pitchFamily="18" charset="0"/>
              </a:rPr>
              <a:t>Personal responsibilities</a:t>
            </a:r>
          </a:p>
          <a:p>
            <a:pPr lvl="1">
              <a:spcBef>
                <a:spcPts val="300"/>
              </a:spcBef>
              <a:defRPr/>
            </a:pPr>
            <a:r>
              <a:rPr lang="en-US" altLang="en-US" sz="1600" dirty="0">
                <a:latin typeface="Times New Roman" panose="02020603050405020304" pitchFamily="18" charset="0"/>
                <a:cs typeface="Times New Roman" panose="02020603050405020304" pitchFamily="18" charset="0"/>
              </a:rPr>
              <a:t>How and where to submit update material</a:t>
            </a:r>
          </a:p>
          <a:p>
            <a:pPr lvl="1">
              <a:spcBef>
                <a:spcPts val="300"/>
              </a:spcBef>
              <a:defRPr/>
            </a:pPr>
            <a:r>
              <a:rPr lang="en-US" altLang="en-US" sz="1600" dirty="0">
                <a:latin typeface="Times New Roman" panose="02020603050405020304" pitchFamily="18" charset="0"/>
                <a:cs typeface="Times New Roman" panose="02020603050405020304" pitchFamily="18" charset="0"/>
              </a:rPr>
              <a:t>Contact information</a:t>
            </a:r>
          </a:p>
          <a:p>
            <a:pPr lvl="1">
              <a:spcBef>
                <a:spcPts val="300"/>
              </a:spcBef>
              <a:defRPr/>
            </a:pPr>
            <a:r>
              <a:rPr lang="en-US" altLang="en-US" sz="1600" dirty="0">
                <a:latin typeface="Times New Roman" panose="02020603050405020304" pitchFamily="18" charset="0"/>
                <a:cs typeface="Times New Roman" panose="02020603050405020304" pitchFamily="18" charset="0"/>
              </a:rPr>
              <a:t>Published Timeline</a:t>
            </a:r>
          </a:p>
          <a:p>
            <a:pPr lvl="2">
              <a:spcBef>
                <a:spcPts val="300"/>
              </a:spcBef>
              <a:defRPr/>
            </a:pPr>
            <a:r>
              <a:rPr lang="en-US" altLang="en-US" sz="1600" dirty="0">
                <a:latin typeface="Times New Roman" panose="02020603050405020304" pitchFamily="18" charset="0"/>
                <a:cs typeface="Times New Roman" panose="02020603050405020304" pitchFamily="18" charset="0"/>
              </a:rPr>
              <a:t>60-day AC: Initial</a:t>
            </a:r>
            <a:endParaRPr lang="en-US" altLang="en-US" sz="1600" dirty="0">
              <a:solidFill>
                <a:srgbClr val="FF0000"/>
              </a:solidFill>
              <a:latin typeface="Times New Roman" panose="02020603050405020304" pitchFamily="18" charset="0"/>
              <a:cs typeface="Times New Roman" panose="02020603050405020304" pitchFamily="18" charset="0"/>
            </a:endParaRPr>
          </a:p>
          <a:p>
            <a:pPr lvl="2">
              <a:spcBef>
                <a:spcPts val="300"/>
              </a:spcBef>
              <a:defRPr/>
            </a:pPr>
            <a:r>
              <a:rPr lang="en-US" altLang="en-US" sz="1600" dirty="0">
                <a:latin typeface="Times New Roman" panose="02020603050405020304" pitchFamily="18" charset="0"/>
                <a:cs typeface="Times New Roman" panose="02020603050405020304" pitchFamily="18" charset="0"/>
              </a:rPr>
              <a:t>30-day AC: Changes</a:t>
            </a:r>
          </a:p>
          <a:p>
            <a:pPr lvl="2">
              <a:spcBef>
                <a:spcPts val="300"/>
              </a:spcBef>
              <a:defRPr/>
            </a:pPr>
            <a:r>
              <a:rPr lang="en-US" altLang="en-US" sz="1600" dirty="0">
                <a:latin typeface="Times New Roman" panose="02020603050405020304" pitchFamily="18" charset="0"/>
                <a:cs typeface="Times New Roman" panose="02020603050405020304" pitchFamily="18" charset="0"/>
              </a:rPr>
              <a:t>90/45 SMCR/IRR   </a:t>
            </a:r>
          </a:p>
          <a:p>
            <a:pPr lvl="1">
              <a:spcBef>
                <a:spcPts val="300"/>
              </a:spcBef>
              <a:defRPr/>
            </a:pPr>
            <a:endParaRPr lang="en-US" altLang="en-US" sz="1600" dirty="0">
              <a:latin typeface="Times New Roman" panose="02020603050405020304" pitchFamily="18" charset="0"/>
              <a:cs typeface="Times New Roman" panose="02020603050405020304" pitchFamily="18" charset="0"/>
            </a:endParaRPr>
          </a:p>
          <a:p>
            <a:pPr>
              <a:spcBef>
                <a:spcPts val="300"/>
              </a:spcBef>
              <a:defRPr/>
            </a:pPr>
            <a:endParaRPr lang="en-US" altLang="en-US" sz="1600" dirty="0">
              <a:latin typeface="Times New Roman" panose="02020603050405020304" pitchFamily="18" charset="0"/>
              <a:cs typeface="Times New Roman" panose="02020603050405020304" pitchFamily="18" charset="0"/>
            </a:endParaRPr>
          </a:p>
          <a:p>
            <a:pPr>
              <a:spcBef>
                <a:spcPts val="300"/>
              </a:spcBef>
              <a:defRPr/>
            </a:pPr>
            <a:endParaRPr lang="en-US" altLang="en-US" sz="1600" dirty="0">
              <a:latin typeface="Times New Roman" panose="02020603050405020304" pitchFamily="18" charset="0"/>
              <a:cs typeface="Times New Roman" panose="02020603050405020304" pitchFamily="18" charset="0"/>
            </a:endParaRPr>
          </a:p>
        </p:txBody>
      </p:sp>
      <p:sp>
        <p:nvSpPr>
          <p:cNvPr id="2" name="Slide Number Placeholder 3">
            <a:extLst>
              <a:ext uri="{FF2B5EF4-FFF2-40B4-BE49-F238E27FC236}">
                <a16:creationId xmlns:a16="http://schemas.microsoft.com/office/drawing/2014/main" id="{A3793C7E-BF14-A12F-53EF-5B5660F51F5B}"/>
              </a:ext>
            </a:extLst>
          </p:cNvPr>
          <p:cNvSpPr txBox="1">
            <a:spLocks/>
          </p:cNvSpPr>
          <p:nvPr/>
        </p:nvSpPr>
        <p:spPr>
          <a:xfrm>
            <a:off x="7010400" y="635635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339A49F6-E254-4843-B1FE-CF340D8B12BC}" type="slidenum">
              <a:rPr lang="en-US" sz="1200" smtClean="0">
                <a:solidFill>
                  <a:prstClr val="black"/>
                </a:solidFill>
                <a:latin typeface="Times New Roman" panose="02020603050405020304" pitchFamily="18" charset="0"/>
                <a:cs typeface="Times New Roman" panose="02020603050405020304" pitchFamily="18" charset="0"/>
              </a:rPr>
              <a:pPr algn="r">
                <a:defRPr/>
              </a:pPr>
              <a:t>6</a:t>
            </a:fld>
            <a:endParaRPr lang="en-US" sz="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8224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F82E28B-47BC-641F-6639-4B2F62B888D3}"/>
              </a:ext>
            </a:extLst>
          </p:cNvPr>
          <p:cNvSpPr>
            <a:spLocks noGrp="1" noChangeArrowheads="1"/>
          </p:cNvSpPr>
          <p:nvPr>
            <p:ph type="title"/>
          </p:nvPr>
        </p:nvSpPr>
        <p:spPr>
          <a:xfrm>
            <a:off x="1066799" y="0"/>
            <a:ext cx="7706513" cy="1066800"/>
          </a:xfrm>
        </p:spPr>
        <p:txBody>
          <a:bodyPr/>
          <a:lstStyle/>
          <a:p>
            <a:r>
              <a:rPr lang="en-US" altLang="en-US" sz="3600" dirty="0">
                <a:latin typeface="Times New Roman" panose="02020603050405020304" pitchFamily="18" charset="0"/>
                <a:cs typeface="Times New Roman" panose="02020603050405020304" pitchFamily="18" charset="0"/>
              </a:rPr>
              <a:t>Marine’s Responsibility</a:t>
            </a:r>
          </a:p>
        </p:txBody>
      </p:sp>
      <p:sp>
        <p:nvSpPr>
          <p:cNvPr id="49155" name="Rectangle 3">
            <a:extLst>
              <a:ext uri="{FF2B5EF4-FFF2-40B4-BE49-F238E27FC236}">
                <a16:creationId xmlns:a16="http://schemas.microsoft.com/office/drawing/2014/main" id="{FD14C14D-655D-5635-3E3B-BD5465D1E5EE}"/>
              </a:ext>
            </a:extLst>
          </p:cNvPr>
          <p:cNvSpPr>
            <a:spLocks noGrp="1" noChangeArrowheads="1"/>
          </p:cNvSpPr>
          <p:nvPr>
            <p:ph idx="1"/>
          </p:nvPr>
        </p:nvSpPr>
        <p:spPr>
          <a:xfrm>
            <a:off x="155448" y="1177925"/>
            <a:ext cx="8229600" cy="4502150"/>
          </a:xfrm>
        </p:spPr>
        <p:txBody>
          <a:bodyPr vert="horz" lIns="91440" tIns="45720" rIns="91440" bIns="45720" rtlCol="0" anchor="t">
            <a:normAutofit/>
          </a:bodyPr>
          <a:lstStyle/>
          <a:p>
            <a:r>
              <a:rPr lang="en-US" altLang="en-US" sz="1600" dirty="0">
                <a:latin typeface="Times New Roman" panose="02020603050405020304" pitchFamily="18" charset="0"/>
                <a:cs typeface="Times New Roman" panose="02020603050405020304" pitchFamily="18" charset="0"/>
              </a:rPr>
              <a:t>Familiarize yourself with the </a:t>
            </a:r>
            <a:r>
              <a:rPr lang="en-US" altLang="en-US" sz="1600" u="sng" dirty="0">
                <a:latin typeface="Times New Roman" panose="02020603050405020304" pitchFamily="18" charset="0"/>
                <a:cs typeface="Times New Roman" panose="02020603050405020304" pitchFamily="18" charset="0"/>
              </a:rPr>
              <a:t>promotion schedule</a:t>
            </a:r>
          </a:p>
          <a:p>
            <a:r>
              <a:rPr lang="en-US" altLang="en-US" sz="1600" dirty="0">
                <a:latin typeface="Times New Roman" panose="02020603050405020304" pitchFamily="18" charset="0"/>
                <a:cs typeface="Times New Roman" panose="02020603050405020304" pitchFamily="18" charset="0"/>
              </a:rPr>
              <a:t>Read convening notices/MARADMINS</a:t>
            </a:r>
          </a:p>
          <a:p>
            <a:r>
              <a:rPr lang="en-US" altLang="en-US" sz="1600" dirty="0">
                <a:latin typeface="Times New Roman" panose="02020603050405020304" pitchFamily="18" charset="0"/>
                <a:cs typeface="Times New Roman" panose="02020603050405020304" pitchFamily="18" charset="0"/>
              </a:rPr>
              <a:t>Know when your board meets</a:t>
            </a:r>
          </a:p>
          <a:p>
            <a:r>
              <a:rPr lang="en-US" altLang="en-US" sz="1600" dirty="0">
                <a:latin typeface="Times New Roman" panose="02020603050405020304" pitchFamily="18" charset="0"/>
                <a:cs typeface="Times New Roman" panose="02020603050405020304" pitchFamily="18" charset="0"/>
              </a:rPr>
              <a:t>Check your OMPF (MOL) and MBS and ensure they are </a:t>
            </a:r>
            <a:r>
              <a:rPr lang="en-US" altLang="en-US" sz="1600" u="sng" dirty="0">
                <a:latin typeface="Times New Roman" panose="02020603050405020304" pitchFamily="18" charset="0"/>
                <a:cs typeface="Times New Roman" panose="02020603050405020304" pitchFamily="18" charset="0"/>
              </a:rPr>
              <a:t>accurate</a:t>
            </a:r>
            <a:r>
              <a:rPr lang="en-US" altLang="en-US" sz="1600" dirty="0">
                <a:latin typeface="Times New Roman" panose="02020603050405020304" pitchFamily="18" charset="0"/>
                <a:cs typeface="Times New Roman" panose="02020603050405020304" pitchFamily="18" charset="0"/>
              </a:rPr>
              <a:t> and </a:t>
            </a:r>
            <a:r>
              <a:rPr lang="en-US" altLang="en-US" sz="1600" u="sng" dirty="0">
                <a:latin typeface="Times New Roman" panose="02020603050405020304" pitchFamily="18" charset="0"/>
                <a:cs typeface="Times New Roman" panose="02020603050405020304" pitchFamily="18" charset="0"/>
              </a:rPr>
              <a:t>complete</a:t>
            </a:r>
          </a:p>
          <a:p>
            <a:pPr lvl="1"/>
            <a:r>
              <a:rPr lang="en-US" altLang="en-US" sz="1600" dirty="0" err="1">
                <a:latin typeface="Times New Roman" panose="02020603050405020304" pitchFamily="18" charset="0"/>
                <a:cs typeface="Times New Roman" panose="02020603050405020304" pitchFamily="18" charset="0"/>
              </a:rPr>
              <a:t>MARADMIN</a:t>
            </a:r>
            <a:r>
              <a:rPr lang="en-US" altLang="en-US" sz="1600" dirty="0">
                <a:latin typeface="Times New Roman" panose="02020603050405020304" pitchFamily="18" charset="0"/>
                <a:cs typeface="Times New Roman" panose="02020603050405020304" pitchFamily="18" charset="0"/>
              </a:rPr>
              <a:t> : 412/23 TRANSITION TO O-RMA</a:t>
            </a:r>
          </a:p>
          <a:p>
            <a:pPr lvl="1"/>
            <a:r>
              <a:rPr lang="en-US" altLang="en-US" sz="1600" dirty="0">
                <a:latin typeface="Times New Roman" panose="02020603050405020304" pitchFamily="18" charset="0"/>
                <a:cs typeface="Times New Roman" panose="02020603050405020304" pitchFamily="18" charset="0"/>
              </a:rPr>
              <a:t>Marines can not control record being in chronological order</a:t>
            </a:r>
          </a:p>
          <a:p>
            <a:pPr lvl="1"/>
            <a:r>
              <a:rPr lang="en-US" altLang="en-US" sz="1600" dirty="0">
                <a:latin typeface="Times New Roman" panose="02020603050405020304" pitchFamily="18" charset="0"/>
                <a:cs typeface="Times New Roman" panose="02020603050405020304" pitchFamily="18" charset="0"/>
              </a:rPr>
              <a:t>Missing certificate not justification for non-selection</a:t>
            </a:r>
          </a:p>
          <a:p>
            <a:r>
              <a:rPr lang="en-US" altLang="en-US" sz="1600" u="sng" dirty="0">
                <a:latin typeface="Times New Roman" panose="02020603050405020304" pitchFamily="18" charset="0"/>
                <a:cs typeface="Times New Roman" panose="02020603050405020304" pitchFamily="18" charset="0"/>
              </a:rPr>
              <a:t>Communicate</a:t>
            </a:r>
            <a:r>
              <a:rPr lang="en-US" altLang="en-US" sz="1600" dirty="0">
                <a:latin typeface="Times New Roman" panose="02020603050405020304" pitchFamily="18" charset="0"/>
                <a:cs typeface="Times New Roman" panose="02020603050405020304" pitchFamily="18" charset="0"/>
              </a:rPr>
              <a:t> with the board on important issues</a:t>
            </a:r>
          </a:p>
          <a:p>
            <a:r>
              <a:rPr lang="en-US" altLang="en-US" sz="1600" u="sng" dirty="0">
                <a:latin typeface="Times New Roman" panose="02020603050405020304" pitchFamily="18" charset="0"/>
                <a:cs typeface="Times New Roman" panose="02020603050405020304" pitchFamily="18" charset="0"/>
              </a:rPr>
              <a:t>Confirm receipt </a:t>
            </a:r>
            <a:r>
              <a:rPr lang="en-US" altLang="en-US" sz="1600" dirty="0">
                <a:latin typeface="Times New Roman" panose="02020603050405020304" pitchFamily="18" charset="0"/>
                <a:cs typeface="Times New Roman" panose="02020603050405020304" pitchFamily="18" charset="0"/>
              </a:rPr>
              <a:t>of material by MMPB-11</a:t>
            </a:r>
          </a:p>
          <a:p>
            <a:r>
              <a:rPr lang="en-US" altLang="en-US" sz="1600" u="sng" dirty="0">
                <a:latin typeface="Times New Roman"/>
                <a:cs typeface="Times New Roman"/>
              </a:rPr>
              <a:t>Letter of Non-Selection</a:t>
            </a:r>
            <a:r>
              <a:rPr lang="en-US" altLang="en-US" sz="1600" dirty="0">
                <a:latin typeface="Times New Roman"/>
                <a:cs typeface="Times New Roman"/>
              </a:rPr>
              <a:t>- Marine will be briefed as a “1” and incur a failure of selection.</a:t>
            </a:r>
            <a:endParaRPr lang="en-US" altLang="en-US" sz="1600" dirty="0">
              <a:latin typeface="Times New Roman" panose="02020603050405020304" pitchFamily="18" charset="0"/>
              <a:cs typeface="Times New Roman" panose="02020603050405020304" pitchFamily="18" charset="0"/>
            </a:endParaRPr>
          </a:p>
          <a:p>
            <a:endParaRPr lang="en-US" altLang="en-US" sz="1600" dirty="0">
              <a:latin typeface="Times New Roman" panose="02020603050405020304" pitchFamily="18" charset="0"/>
              <a:cs typeface="Times New Roman" panose="02020603050405020304" pitchFamily="18" charset="0"/>
            </a:endParaRPr>
          </a:p>
        </p:txBody>
      </p:sp>
      <p:sp>
        <p:nvSpPr>
          <p:cNvPr id="2" name="Slide Number Placeholder 3">
            <a:extLst>
              <a:ext uri="{FF2B5EF4-FFF2-40B4-BE49-F238E27FC236}">
                <a16:creationId xmlns:a16="http://schemas.microsoft.com/office/drawing/2014/main" id="{1B88F703-2B41-749C-5E4D-FD941DC2CB23}"/>
              </a:ext>
            </a:extLst>
          </p:cNvPr>
          <p:cNvSpPr txBox="1">
            <a:spLocks/>
          </p:cNvSpPr>
          <p:nvPr/>
        </p:nvSpPr>
        <p:spPr>
          <a:xfrm>
            <a:off x="7010400" y="635635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339A49F6-E254-4843-B1FE-CF340D8B12BC}" type="slidenum">
              <a:rPr lang="en-US" sz="1200" smtClean="0">
                <a:solidFill>
                  <a:prstClr val="black"/>
                </a:solidFill>
                <a:latin typeface="Times New Roman" panose="02020603050405020304" pitchFamily="18" charset="0"/>
                <a:cs typeface="Times New Roman" panose="02020603050405020304" pitchFamily="18" charset="0"/>
              </a:rPr>
              <a:pPr algn="r">
                <a:defRPr/>
              </a:pPr>
              <a:t>7</a:t>
            </a:fld>
            <a:endParaRPr lang="en-US" sz="12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A792C611-E257-2494-BEBB-098F37FD291F}"/>
              </a:ext>
            </a:extLst>
          </p:cNvPr>
          <p:cNvSpPr>
            <a:spLocks noGrp="1"/>
          </p:cNvSpPr>
          <p:nvPr>
            <p:ph type="title"/>
          </p:nvPr>
        </p:nvSpPr>
        <p:spPr>
          <a:xfrm>
            <a:off x="1066799" y="0"/>
            <a:ext cx="7706513" cy="1066800"/>
          </a:xfrm>
        </p:spPr>
        <p:txBody>
          <a:bodyPr/>
          <a:lstStyle/>
          <a:p>
            <a:r>
              <a:rPr lang="en-US" altLang="en-US" sz="3600" dirty="0">
                <a:latin typeface="Times New Roman" panose="02020603050405020304" pitchFamily="18" charset="0"/>
                <a:cs typeface="Times New Roman" panose="02020603050405020304" pitchFamily="18" charset="0"/>
              </a:rPr>
              <a:t>Command’s Responsibility</a:t>
            </a:r>
          </a:p>
        </p:txBody>
      </p:sp>
      <p:sp>
        <p:nvSpPr>
          <p:cNvPr id="51203" name="Content Placeholder 2">
            <a:extLst>
              <a:ext uri="{FF2B5EF4-FFF2-40B4-BE49-F238E27FC236}">
                <a16:creationId xmlns:a16="http://schemas.microsoft.com/office/drawing/2014/main" id="{52A15DDC-D810-5FDF-F554-DDCA799B18AE}"/>
              </a:ext>
            </a:extLst>
          </p:cNvPr>
          <p:cNvSpPr>
            <a:spLocks noGrp="1"/>
          </p:cNvSpPr>
          <p:nvPr>
            <p:ph idx="1"/>
          </p:nvPr>
        </p:nvSpPr>
        <p:spPr>
          <a:xfrm>
            <a:off x="155448" y="1143000"/>
            <a:ext cx="8229600" cy="4193574"/>
          </a:xfrm>
        </p:spPr>
        <p:txBody>
          <a:bodyPr>
            <a:normAutofit/>
          </a:bodyPr>
          <a:lstStyle/>
          <a:p>
            <a:r>
              <a:rPr lang="en-US" altLang="en-US" sz="1600" dirty="0">
                <a:latin typeface="Times New Roman" panose="02020603050405020304" pitchFamily="18" charset="0"/>
                <a:cs typeface="Times New Roman" panose="02020603050405020304" pitchFamily="18" charset="0"/>
              </a:rPr>
              <a:t>Counsel Marines on their personal responsibility for their OMPF/MBS/PME</a:t>
            </a:r>
          </a:p>
          <a:p>
            <a:r>
              <a:rPr lang="en-US" altLang="en-US" sz="1600" dirty="0">
                <a:latin typeface="Times New Roman" panose="02020603050405020304" pitchFamily="18" charset="0"/>
                <a:cs typeface="Times New Roman" panose="02020603050405020304" pitchFamily="18" charset="0"/>
              </a:rPr>
              <a:t>Ensure update material are submitted early</a:t>
            </a:r>
          </a:p>
          <a:p>
            <a:r>
              <a:rPr lang="en-US" altLang="en-US" sz="1600" dirty="0">
                <a:latin typeface="Times New Roman" panose="02020603050405020304" pitchFamily="18" charset="0"/>
                <a:cs typeface="Times New Roman" panose="02020603050405020304" pitchFamily="18" charset="0"/>
              </a:rPr>
              <a:t>Maintain visibility over the board schedule</a:t>
            </a:r>
          </a:p>
          <a:p>
            <a:r>
              <a:rPr lang="en-US" altLang="en-US" sz="1600" dirty="0">
                <a:latin typeface="Times New Roman" panose="02020603050405020304" pitchFamily="18" charset="0"/>
                <a:cs typeface="Times New Roman" panose="02020603050405020304" pitchFamily="18" charset="0"/>
              </a:rPr>
              <a:t>Complete FITREPs in a timely manner</a:t>
            </a:r>
          </a:p>
          <a:p>
            <a:r>
              <a:rPr lang="en-US" altLang="en-US" sz="1600" dirty="0">
                <a:latin typeface="Times New Roman" panose="02020603050405020304" pitchFamily="18" charset="0"/>
                <a:cs typeface="Times New Roman" panose="02020603050405020304" pitchFamily="18" charset="0"/>
              </a:rPr>
              <a:t>ID adjudicated adverse information to the board </a:t>
            </a:r>
          </a:p>
        </p:txBody>
      </p:sp>
      <p:sp>
        <p:nvSpPr>
          <p:cNvPr id="2" name="Slide Number Placeholder 3">
            <a:extLst>
              <a:ext uri="{FF2B5EF4-FFF2-40B4-BE49-F238E27FC236}">
                <a16:creationId xmlns:a16="http://schemas.microsoft.com/office/drawing/2014/main" id="{4F1093B8-1BA4-1A20-EB81-8F86EBCF989C}"/>
              </a:ext>
            </a:extLst>
          </p:cNvPr>
          <p:cNvSpPr txBox="1">
            <a:spLocks/>
          </p:cNvSpPr>
          <p:nvPr/>
        </p:nvSpPr>
        <p:spPr>
          <a:xfrm>
            <a:off x="7010400" y="635635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339A49F6-E254-4843-B1FE-CF340D8B12BC}" type="slidenum">
              <a:rPr lang="en-US" sz="1200" smtClean="0">
                <a:solidFill>
                  <a:prstClr val="black"/>
                </a:solidFill>
                <a:latin typeface="Times New Roman" panose="02020603050405020304" pitchFamily="18" charset="0"/>
                <a:cs typeface="Times New Roman" panose="02020603050405020304" pitchFamily="18" charset="0"/>
              </a:rPr>
              <a:pPr algn="r">
                <a:defRPr/>
              </a:pPr>
              <a:t>8</a:t>
            </a:fld>
            <a:endParaRPr lang="en-US" sz="12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9CA29E8-32F9-F0D5-11D9-7333FEECE661}"/>
              </a:ext>
            </a:extLst>
          </p:cNvPr>
          <p:cNvSpPr>
            <a:spLocks noGrp="1" noChangeArrowheads="1"/>
          </p:cNvSpPr>
          <p:nvPr>
            <p:ph type="title"/>
          </p:nvPr>
        </p:nvSpPr>
        <p:spPr>
          <a:xfrm>
            <a:off x="1066799" y="0"/>
            <a:ext cx="7706513" cy="1066800"/>
          </a:xfrm>
        </p:spPr>
        <p:txBody>
          <a:bodyPr/>
          <a:lstStyle/>
          <a:p>
            <a:r>
              <a:rPr lang="en-US" altLang="en-US" sz="3600" dirty="0">
                <a:latin typeface="Times New Roman" panose="02020603050405020304" pitchFamily="18" charset="0"/>
                <a:cs typeface="Times New Roman" panose="02020603050405020304" pitchFamily="18" charset="0"/>
              </a:rPr>
              <a:t>The Population/Record</a:t>
            </a:r>
          </a:p>
        </p:txBody>
      </p:sp>
      <p:sp>
        <p:nvSpPr>
          <p:cNvPr id="7171" name="Rectangle 3">
            <a:extLst>
              <a:ext uri="{FF2B5EF4-FFF2-40B4-BE49-F238E27FC236}">
                <a16:creationId xmlns:a16="http://schemas.microsoft.com/office/drawing/2014/main" id="{E84FC9F0-A116-EE1D-F289-781F40295A39}"/>
              </a:ext>
            </a:extLst>
          </p:cNvPr>
          <p:cNvSpPr>
            <a:spLocks noGrp="1" noChangeArrowheads="1"/>
          </p:cNvSpPr>
          <p:nvPr>
            <p:ph idx="1"/>
          </p:nvPr>
        </p:nvSpPr>
        <p:spPr>
          <a:xfrm>
            <a:off x="155448" y="1143000"/>
            <a:ext cx="8229600" cy="4193574"/>
          </a:xfrm>
        </p:spPr>
        <p:txBody>
          <a:bodyPr>
            <a:noAutofit/>
          </a:bodyPr>
          <a:lstStyle/>
          <a:p>
            <a:pPr>
              <a:spcBef>
                <a:spcPts val="300"/>
              </a:spcBef>
              <a:defRPr/>
            </a:pPr>
            <a:r>
              <a:rPr lang="en-US" altLang="en-US" sz="1600" dirty="0">
                <a:latin typeface="Times New Roman" panose="02020603050405020304" pitchFamily="18" charset="0"/>
                <a:cs typeface="Times New Roman" panose="02020603050405020304" pitchFamily="18" charset="0"/>
              </a:rPr>
              <a:t>Population</a:t>
            </a:r>
          </a:p>
          <a:p>
            <a:pPr lvl="1">
              <a:spcBef>
                <a:spcPts val="300"/>
              </a:spcBef>
              <a:defRPr/>
            </a:pPr>
            <a:r>
              <a:rPr lang="en-US" altLang="en-US" sz="1600" dirty="0">
                <a:latin typeface="Times New Roman" panose="02020603050405020304" pitchFamily="18" charset="0"/>
                <a:cs typeface="Times New Roman" panose="02020603050405020304" pitchFamily="18" charset="0"/>
              </a:rPr>
              <a:t>MPP/RA:	Provides the Zones  and Allocations</a:t>
            </a:r>
          </a:p>
          <a:p>
            <a:pPr lvl="1">
              <a:spcBef>
                <a:spcPts val="300"/>
              </a:spcBef>
              <a:defRPr/>
            </a:pPr>
            <a:r>
              <a:rPr lang="en-US" altLang="en-US" sz="1600" dirty="0">
                <a:latin typeface="Times New Roman" panose="02020603050405020304" pitchFamily="18" charset="0"/>
                <a:cs typeface="Times New Roman" panose="02020603050405020304" pitchFamily="18" charset="0"/>
              </a:rPr>
              <a:t>MMPB-2:	OMPF (MMPB-22) / </a:t>
            </a:r>
            <a:r>
              <a:rPr lang="en-US" altLang="en-US" sz="1600" dirty="0" err="1">
                <a:latin typeface="Times New Roman" panose="02020603050405020304" pitchFamily="18" charset="0"/>
                <a:cs typeface="Times New Roman" panose="02020603050405020304" pitchFamily="18" charset="0"/>
              </a:rPr>
              <a:t>FITREPS</a:t>
            </a:r>
            <a:r>
              <a:rPr lang="en-US" altLang="en-US" sz="1600" dirty="0">
                <a:latin typeface="Times New Roman" panose="02020603050405020304" pitchFamily="18" charset="0"/>
                <a:cs typeface="Times New Roman" panose="02020603050405020304" pitchFamily="18" charset="0"/>
              </a:rPr>
              <a:t> (MMPB-23) </a:t>
            </a:r>
          </a:p>
          <a:p>
            <a:pPr lvl="1">
              <a:spcBef>
                <a:spcPts val="300"/>
              </a:spcBef>
              <a:defRPr/>
            </a:pPr>
            <a:r>
              <a:rPr lang="en-US" altLang="en-US" sz="1600" dirty="0">
                <a:latin typeface="Times New Roman" panose="02020603050405020304" pitchFamily="18" charset="0"/>
                <a:cs typeface="Times New Roman" panose="02020603050405020304" pitchFamily="18" charset="0"/>
              </a:rPr>
              <a:t>MMSR:	FMCR / TDRL  / PLD</a:t>
            </a:r>
          </a:p>
          <a:p>
            <a:pPr lvl="1">
              <a:spcBef>
                <a:spcPts val="300"/>
              </a:spcBef>
              <a:defRPr/>
            </a:pPr>
            <a:r>
              <a:rPr lang="en-US" altLang="en-US" sz="1600" dirty="0">
                <a:latin typeface="Times New Roman" panose="02020603050405020304" pitchFamily="18" charset="0"/>
                <a:cs typeface="Times New Roman" panose="02020603050405020304" pitchFamily="18" charset="0"/>
              </a:rPr>
              <a:t>MMEA:	No Further Service / Lateral Move </a:t>
            </a:r>
          </a:p>
          <a:p>
            <a:pPr lvl="1">
              <a:spcBef>
                <a:spcPts val="300"/>
              </a:spcBef>
              <a:defRPr/>
            </a:pPr>
            <a:r>
              <a:rPr lang="en-US" altLang="en-US" sz="1600" dirty="0">
                <a:latin typeface="Times New Roman" panose="02020603050405020304" pitchFamily="18" charset="0"/>
                <a:cs typeface="Times New Roman" panose="02020603050405020304" pitchFamily="18" charset="0"/>
              </a:rPr>
              <a:t>MCRC:	WO / MECEP</a:t>
            </a:r>
          </a:p>
          <a:p>
            <a:pPr marL="0" indent="0">
              <a:spcBef>
                <a:spcPts val="300"/>
              </a:spcBef>
              <a:buFontTx/>
              <a:buNone/>
              <a:defRPr/>
            </a:pPr>
            <a:endParaRPr lang="en-US" altLang="en-US" sz="1600" dirty="0">
              <a:latin typeface="Times New Roman" panose="02020603050405020304" pitchFamily="18" charset="0"/>
              <a:cs typeface="Times New Roman" panose="02020603050405020304" pitchFamily="18" charset="0"/>
            </a:endParaRPr>
          </a:p>
          <a:p>
            <a:pPr>
              <a:spcBef>
                <a:spcPts val="300"/>
              </a:spcBef>
              <a:defRPr/>
            </a:pPr>
            <a:r>
              <a:rPr lang="en-US" altLang="en-US" sz="1600" dirty="0">
                <a:latin typeface="Times New Roman" panose="02020603050405020304" pitchFamily="18" charset="0"/>
                <a:cs typeface="Times New Roman" panose="02020603050405020304" pitchFamily="18" charset="0"/>
              </a:rPr>
              <a:t>Record</a:t>
            </a:r>
          </a:p>
          <a:p>
            <a:pPr lvl="1">
              <a:spcBef>
                <a:spcPts val="300"/>
              </a:spcBef>
              <a:defRPr/>
            </a:pPr>
            <a:r>
              <a:rPr lang="en-US" altLang="en-US" sz="1600" dirty="0">
                <a:latin typeface="Times New Roman" panose="02020603050405020304" pitchFamily="18" charset="0"/>
                <a:cs typeface="Times New Roman" panose="02020603050405020304" pitchFamily="18" charset="0"/>
              </a:rPr>
              <a:t>MCTFS</a:t>
            </a:r>
          </a:p>
          <a:p>
            <a:pPr lvl="1">
              <a:spcBef>
                <a:spcPts val="300"/>
              </a:spcBef>
              <a:defRPr/>
            </a:pPr>
            <a:r>
              <a:rPr lang="en-US" altLang="en-US" sz="1600" dirty="0">
                <a:latin typeface="Times New Roman" panose="02020603050405020304" pitchFamily="18" charset="0"/>
                <a:cs typeface="Times New Roman" panose="02020603050405020304" pitchFamily="18" charset="0"/>
              </a:rPr>
              <a:t>Ongoing adverse material </a:t>
            </a:r>
          </a:p>
          <a:p>
            <a:pPr lvl="1">
              <a:spcBef>
                <a:spcPts val="300"/>
              </a:spcBef>
              <a:defRPr/>
            </a:pPr>
            <a:r>
              <a:rPr lang="en-US" altLang="en-US" sz="1600" dirty="0">
                <a:latin typeface="Times New Roman" panose="02020603050405020304" pitchFamily="18" charset="0"/>
                <a:cs typeface="Times New Roman" panose="02020603050405020304" pitchFamily="18" charset="0"/>
              </a:rPr>
              <a:t>Training </a:t>
            </a:r>
          </a:p>
          <a:p>
            <a:pPr lvl="2">
              <a:spcBef>
                <a:spcPts val="300"/>
              </a:spcBef>
              <a:defRPr/>
            </a:pPr>
            <a:r>
              <a:rPr lang="en-US" altLang="en-US" sz="1600" dirty="0" err="1">
                <a:latin typeface="Times New Roman" panose="02020603050405020304" pitchFamily="18" charset="0"/>
                <a:cs typeface="Times New Roman" panose="02020603050405020304" pitchFamily="18" charset="0"/>
              </a:rPr>
              <a:t>PME</a:t>
            </a:r>
            <a:r>
              <a:rPr lang="en-US" altLang="en-US" sz="1600" dirty="0">
                <a:latin typeface="Times New Roman" panose="02020603050405020304" pitchFamily="18" charset="0"/>
                <a:cs typeface="Times New Roman" panose="02020603050405020304" pitchFamily="18" charset="0"/>
              </a:rPr>
              <a:t> Completion</a:t>
            </a:r>
          </a:p>
          <a:p>
            <a:pPr lvl="2">
              <a:spcBef>
                <a:spcPts val="300"/>
              </a:spcBef>
              <a:defRPr/>
            </a:pPr>
            <a:r>
              <a:rPr lang="en-US" altLang="en-US" sz="1600" dirty="0" err="1">
                <a:latin typeface="Times New Roman" panose="02020603050405020304" pitchFamily="18" charset="0"/>
                <a:cs typeface="Times New Roman" panose="02020603050405020304" pitchFamily="18" charset="0"/>
              </a:rPr>
              <a:t>MCMAP</a:t>
            </a:r>
            <a:r>
              <a:rPr lang="en-US" altLang="en-US" sz="1600" dirty="0">
                <a:latin typeface="Times New Roman" panose="02020603050405020304" pitchFamily="18" charset="0"/>
                <a:cs typeface="Times New Roman" panose="02020603050405020304" pitchFamily="18" charset="0"/>
              </a:rPr>
              <a:t>, PFT, </a:t>
            </a:r>
            <a:r>
              <a:rPr lang="en-US" altLang="en-US" sz="1600" dirty="0" err="1">
                <a:latin typeface="Times New Roman" panose="02020603050405020304" pitchFamily="18" charset="0"/>
                <a:cs typeface="Times New Roman" panose="02020603050405020304" pitchFamily="18" charset="0"/>
              </a:rPr>
              <a:t>CFT</a:t>
            </a:r>
            <a:r>
              <a:rPr lang="en-US" altLang="en-US" sz="1600" dirty="0">
                <a:latin typeface="Times New Roman" panose="02020603050405020304" pitchFamily="18" charset="0"/>
                <a:cs typeface="Times New Roman" panose="02020603050405020304" pitchFamily="18" charset="0"/>
              </a:rPr>
              <a:t>     </a:t>
            </a:r>
          </a:p>
        </p:txBody>
      </p:sp>
      <p:sp>
        <p:nvSpPr>
          <p:cNvPr id="2" name="Slide Number Placeholder 3">
            <a:extLst>
              <a:ext uri="{FF2B5EF4-FFF2-40B4-BE49-F238E27FC236}">
                <a16:creationId xmlns:a16="http://schemas.microsoft.com/office/drawing/2014/main" id="{EF990985-9E42-465F-52B2-E509EAD667B6}"/>
              </a:ext>
            </a:extLst>
          </p:cNvPr>
          <p:cNvSpPr txBox="1">
            <a:spLocks/>
          </p:cNvSpPr>
          <p:nvPr/>
        </p:nvSpPr>
        <p:spPr>
          <a:xfrm>
            <a:off x="7010400" y="635635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339A49F6-E254-4843-B1FE-CF340D8B12BC}" type="slidenum">
              <a:rPr lang="en-US" sz="1200" smtClean="0">
                <a:solidFill>
                  <a:prstClr val="black"/>
                </a:solidFill>
                <a:latin typeface="Times New Roman" panose="02020603050405020304" pitchFamily="18" charset="0"/>
                <a:cs typeface="Times New Roman" panose="02020603050405020304" pitchFamily="18" charset="0"/>
              </a:rPr>
              <a:pPr algn="r">
                <a:defRPr/>
              </a:pPr>
              <a:t>9</a:t>
            </a:fld>
            <a:endParaRPr lang="en-US" sz="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0450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lvetica">
      <a:majorFont>
        <a:latin typeface="Helvetica"/>
        <a:ea typeface=""/>
        <a:cs typeface=""/>
      </a:majorFont>
      <a:minorFont>
        <a:latin typeface="Helvetica"/>
        <a:ea typeface=""/>
        <a:cs typefac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5b1e761-728c-41c7-922f-af95005c6c26" xsi:nil="true"/>
    <lcf76f155ced4ddcb4097134ff3c332f xmlns="dc3fc34a-147a-4502-9ada-e8eeabbf15e9">
      <Terms xmlns="http://schemas.microsoft.com/office/infopath/2007/PartnerControls"/>
    </lcf76f155ced4ddcb4097134ff3c332f>
    <_ip_UnifiedCompliancePolicyProperties xmlns="http://schemas.microsoft.com/sharepoint/v3" xsi:nil="true"/>
    <PackageStatus xmlns="dc3fc34a-147a-4502-9ada-e8eeabbf15e9" xsi:nil="true"/>
    <RequestType xmlns="dc3fc34a-147a-4502-9ada-e8eeabbf15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90EE38062B9546914615017268D53C" ma:contentTypeVersion="20" ma:contentTypeDescription="Create a new document." ma:contentTypeScope="" ma:versionID="9a1b9fe0f8d56def7a1c936009a0ec81">
  <xsd:schema xmlns:xsd="http://www.w3.org/2001/XMLSchema" xmlns:xs="http://www.w3.org/2001/XMLSchema" xmlns:p="http://schemas.microsoft.com/office/2006/metadata/properties" xmlns:ns1="http://schemas.microsoft.com/sharepoint/v3" xmlns:ns2="dc3fc34a-147a-4502-9ada-e8eeabbf15e9" xmlns:ns3="a5b1e761-728c-41c7-922f-af95005c6c26" targetNamespace="http://schemas.microsoft.com/office/2006/metadata/properties" ma:root="true" ma:fieldsID="efe21ac93784d6c3c9bf4ecd6332762d" ns1:_="" ns2:_="" ns3:_="">
    <xsd:import namespace="http://schemas.microsoft.com/sharepoint/v3"/>
    <xsd:import namespace="dc3fc34a-147a-4502-9ada-e8eeabbf15e9"/>
    <xsd:import namespace="a5b1e761-728c-41c7-922f-af95005c6c2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3:SharedWithUsers" minOccurs="0"/>
                <xsd:element ref="ns3:SharedWithDetails" minOccurs="0"/>
                <xsd:element ref="ns2:MediaServiceLocation" minOccurs="0"/>
                <xsd:element ref="ns2:PackageStatus" minOccurs="0"/>
                <xsd:element ref="ns2:Request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3fc34a-147a-4502-9ada-e8eeabbf15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4" nillable="true" ma:displayName="Location" ma:description="" ma:indexed="true" ma:internalName="MediaServiceLocation" ma:readOnly="true">
      <xsd:simpleType>
        <xsd:restriction base="dms:Text"/>
      </xsd:simpleType>
    </xsd:element>
    <xsd:element name="PackageStatus" ma:index="25" nillable="true" ma:displayName="Package Status" ma:description="Choose a status to indicate if a package missing documents, ready to be prepped, or routing." ma:format="RadioButtons" ma:internalName="PackageStatus">
      <xsd:simpleType>
        <xsd:restriction base="dms:Choice">
          <xsd:enumeration value="Routing"/>
          <xsd:enumeration value="Ready to Prep"/>
          <xsd:enumeration value="Ready to Route"/>
          <xsd:enumeration value="Missing Docs"/>
          <xsd:enumeration value="Off. delay, pending cmd"/>
          <xsd:enumeration value="Requested Docs"/>
          <xsd:enumeration value="no action needed."/>
          <xsd:enumeration value="Initial Notification"/>
          <xsd:enumeration value="30 Day notification"/>
          <xsd:enumeration value="Unassigned"/>
          <xsd:enumeration value="Admin Del"/>
          <xsd:enumeration value="Approved"/>
          <xsd:enumeration value="Disapproved"/>
          <xsd:enumeration value="Promoted"/>
          <xsd:enumeration value="Not promoted"/>
        </xsd:restriction>
      </xsd:simpleType>
    </xsd:element>
    <xsd:element name="RequestType" ma:index="26" nillable="true" ma:displayName="Request Type" ma:description="This column is used to classify the request type of a package or letter. If you wish to add a choice, please select add choice." ma:format="Dropdown" ma:internalName="RequestType">
      <xsd:complexType>
        <xsd:complexContent>
          <xsd:extension base="dms:MultiChoiceFillIn">
            <xsd:sequence>
              <xsd:element name="Value" maxOccurs="unbounded" minOccurs="0" nillable="true">
                <xsd:simpleType>
                  <xsd:union memberTypes="dms:Text">
                    <xsd:simpleType>
                      <xsd:restriction base="dms:Choice">
                        <xsd:enumeration value="Delay"/>
                        <xsd:enumeration value="Revoke"/>
                        <xsd:enumeration value="Deliver"/>
                        <xsd:enumeration value="Remedial"/>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b1e761-728c-41c7-922f-af95005c6c2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d3fa801-ce0c-42cc-8962-4ebb1e37f270}" ma:internalName="TaxCatchAll" ma:showField="CatchAllData" ma:web="a5b1e761-728c-41c7-922f-af95005c6c26">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83D208-1CBA-4A9C-AB3B-BEA487246636}">
  <ds:schemaRefs>
    <ds:schemaRef ds:uri="http://schemas.microsoft.com/sharepoint/v3"/>
    <ds:schemaRef ds:uri="http://www.w3.org/XML/1998/namespace"/>
    <ds:schemaRef ds:uri="http://purl.org/dc/dcmitype/"/>
    <ds:schemaRef ds:uri="dc3fc34a-147a-4502-9ada-e8eeabbf15e9"/>
    <ds:schemaRef ds:uri="http://schemas.microsoft.com/office/infopath/2007/PartnerControls"/>
    <ds:schemaRef ds:uri="http://schemas.microsoft.com/office/2006/documentManagement/types"/>
    <ds:schemaRef ds:uri="http://purl.org/dc/terms/"/>
    <ds:schemaRef ds:uri="http://schemas.microsoft.com/office/2006/metadata/properties"/>
    <ds:schemaRef ds:uri="http://schemas.openxmlformats.org/package/2006/metadata/core-properties"/>
    <ds:schemaRef ds:uri="a5b1e761-728c-41c7-922f-af95005c6c26"/>
    <ds:schemaRef ds:uri="http://purl.org/dc/elements/1.1/"/>
  </ds:schemaRefs>
</ds:datastoreItem>
</file>

<file path=customXml/itemProps2.xml><?xml version="1.0" encoding="utf-8"?>
<ds:datastoreItem xmlns:ds="http://schemas.openxmlformats.org/officeDocument/2006/customXml" ds:itemID="{A3ED1949-89F4-4900-955A-B80215EEEB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c3fc34a-147a-4502-9ada-e8eeabbf15e9"/>
    <ds:schemaRef ds:uri="a5b1e761-728c-41c7-922f-af95005c6c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40B674-02DB-4260-AF59-0C9F9FA594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34857</TotalTime>
  <Words>5597</Words>
  <Application>Microsoft Office PowerPoint</Application>
  <PresentationFormat>On-screen Show (4:3)</PresentationFormat>
  <Paragraphs>1536</Paragraphs>
  <Slides>43</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Helvetica</vt:lpstr>
      <vt:lpstr>Times New Roman</vt:lpstr>
      <vt:lpstr>Office Theme</vt:lpstr>
      <vt:lpstr>Enlisted Promotions  (MMPB-11)</vt:lpstr>
      <vt:lpstr>Promotion Section (MMPB-1) Mission</vt:lpstr>
      <vt:lpstr>Promotion Section (MMPB-1)</vt:lpstr>
      <vt:lpstr>MMBP-11 Responsibilities</vt:lpstr>
      <vt:lpstr>Board Process</vt:lpstr>
      <vt:lpstr>Pre-Board Actions</vt:lpstr>
      <vt:lpstr>Marine’s Responsibility</vt:lpstr>
      <vt:lpstr>Command’s Responsibility</vt:lpstr>
      <vt:lpstr>The Population/Record</vt:lpstr>
      <vt:lpstr>Enlisted Board Membership</vt:lpstr>
      <vt:lpstr>Enlisted Precepts</vt:lpstr>
      <vt:lpstr>Eligible Population</vt:lpstr>
      <vt:lpstr>Board Actions (Step 1 of 3)</vt:lpstr>
      <vt:lpstr>PowerPoint Presentation</vt:lpstr>
      <vt:lpstr>Board Actions (Step 2 of 3)</vt:lpstr>
      <vt:lpstr>Board Actions (Step 2 of 3)</vt:lpstr>
      <vt:lpstr>Board Actions (Step 3 of 3)</vt:lpstr>
      <vt:lpstr>“Possible” Reasons Not Selected</vt:lpstr>
      <vt:lpstr>Post Board</vt:lpstr>
      <vt:lpstr>Fiscal Year 2025 Sergeant Major through Master Sergeant Selection Board</vt:lpstr>
      <vt:lpstr>Board Membership</vt:lpstr>
      <vt:lpstr>Trends</vt:lpstr>
      <vt:lpstr>Trends (continued)</vt:lpstr>
      <vt:lpstr>Trends (continued)</vt:lpstr>
      <vt:lpstr>Trends (continued)</vt:lpstr>
      <vt:lpstr>E-9 Outbrief</vt:lpstr>
      <vt:lpstr>E-9 Board Process</vt:lpstr>
      <vt:lpstr>E-9 Call Outs</vt:lpstr>
      <vt:lpstr>SgtMaj Statistics</vt:lpstr>
      <vt:lpstr>MGySgt Statistics</vt:lpstr>
      <vt:lpstr>Alternate Selections</vt:lpstr>
      <vt:lpstr>Alternate Policy</vt:lpstr>
      <vt:lpstr>E-8 Outbrief</vt:lpstr>
      <vt:lpstr>E-8 Board Process</vt:lpstr>
      <vt:lpstr>E-8 Shortfalls </vt:lpstr>
      <vt:lpstr>E-8 Call Outs</vt:lpstr>
      <vt:lpstr>1stSgt Statistics</vt:lpstr>
      <vt:lpstr>MSgt Statistics</vt:lpstr>
      <vt:lpstr>Alternate Selections</vt:lpstr>
      <vt:lpstr>Additional Promotion Items</vt:lpstr>
      <vt:lpstr>Delay Process</vt:lpstr>
      <vt:lpstr>SNCO Enlisted Remedial Selection Boards (ERSB)</vt:lpstr>
      <vt:lpstr>Points of Contact</vt:lpstr>
    </vt:vector>
  </TitlesOfParts>
  <Company>HQMC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MMOA Road Show Brief</dc:title>
  <dc:creator>Capt Daniel McBride</dc:creator>
  <cp:lastModifiedBy>Moore Maj Daniel A</cp:lastModifiedBy>
  <cp:revision>1071</cp:revision>
  <cp:lastPrinted>2021-11-01T13:16:15Z</cp:lastPrinted>
  <dcterms:created xsi:type="dcterms:W3CDTF">2014-04-30T21:10:51Z</dcterms:created>
  <dcterms:modified xsi:type="dcterms:W3CDTF">2024-11-25T12:48:33Z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0x010100A990EE38062B9546914615017268D53C</vt:lpwstr>
  </property>
  <property fmtid="{D5CDD505-2E9C-101B-9397-08002B2CF9AE}" pid="3" name="MediaServiceImageTags">
    <vt:lpwstr/>
  </property>
</Properties>
</file>